
<file path=[Content_Types].xml><?xml version="1.0" encoding="utf-8"?>
<Types xmlns="http://schemas.openxmlformats.org/package/2006/content-types">
  <Default Extension="png" ContentType="image/png"/>
  <Default Extension="ts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2" r:id="rId3"/>
    <p:sldId id="259" r:id="rId4"/>
    <p:sldId id="258" r:id="rId5"/>
    <p:sldId id="260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96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2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34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42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96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55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58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23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10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05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26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ABD8A">
                <a:alpha val="48627"/>
              </a:srgbClr>
            </a:gs>
            <a:gs pos="92000">
              <a:schemeClr val="accent6">
                <a:lumMod val="89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7723D-C57A-4F88-8A0C-9E49CCA764BE}" type="datetimeFigureOut">
              <a:rPr lang="fr-FR" smtClean="0"/>
              <a:t>03/08/2017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4A8A6-DA5A-4DF4-B402-5002ECD65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61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ts"/><Relationship Id="rId1" Type="http://schemas.microsoft.com/office/2007/relationships/media" Target="../media/media1.ts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rosbruck.free.fr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ENU.ppt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8" y="148433"/>
            <a:ext cx="1434353" cy="1767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81" y="148433"/>
            <a:ext cx="1267454" cy="156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2008" y="2109590"/>
            <a:ext cx="7344816" cy="46474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Réception de la CLCV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Patrick WEITEN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kern="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Président du</a:t>
            </a:r>
            <a:r>
              <a:rPr kumimoji="0" lang="fr-FR" sz="3200" b="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conseil général de la Moselle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i="1" kern="0" baseline="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22 Novembre 2015</a:t>
            </a:r>
            <a:endParaRPr kumimoji="0" lang="fr-FR" sz="2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0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746" y="1011115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4400" dirty="0"/>
              <a:t>Lors de sa venue à Rosbruck pour l’inauguration du nouveau pont, Patrick WEITEN président du conseil général a été « abordé » par Joëlle et Gaston qui ont réussi à lui arracher un rendez vous</a:t>
            </a:r>
          </a:p>
        </p:txBody>
      </p:sp>
    </p:spTree>
    <p:extLst>
      <p:ext uri="{BB962C8B-B14F-4D97-AF65-F5344CB8AC3E}">
        <p14:creationId xmlns:p14="http://schemas.microsoft.com/office/powerpoint/2010/main" val="553390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19808" y="5908430"/>
            <a:ext cx="840544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i="1" dirty="0"/>
              <a:t>Joëlle à la manœuvre</a:t>
            </a:r>
          </a:p>
        </p:txBody>
      </p:sp>
      <p:pic>
        <p:nvPicPr>
          <p:cNvPr id="2" name="pweiten">
            <a:hlinkClick r:id="" action="ppaction://media"/>
            <a:extLst>
              <a:ext uri="{FF2B5EF4-FFF2-40B4-BE49-F238E27FC236}">
                <a16:creationId xmlns:a16="http://schemas.microsoft.com/office/drawing/2014/main" id="{EE27A58E-0869-43B0-B970-F85929AEF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808" y="469635"/>
            <a:ext cx="8530986" cy="479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5" y="221885"/>
            <a:ext cx="7431048" cy="5573286"/>
          </a:xfrm>
        </p:spPr>
      </p:pic>
      <p:sp>
        <p:nvSpPr>
          <p:cNvPr id="2" name="ZoneTexte 1"/>
          <p:cNvSpPr txBox="1"/>
          <p:nvPr/>
        </p:nvSpPr>
        <p:spPr>
          <a:xfrm>
            <a:off x="557537" y="5903893"/>
            <a:ext cx="7631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Une délégation représentant les communes et les sinistrés est reçue par Patrick WEITEN</a:t>
            </a:r>
          </a:p>
        </p:txBody>
      </p:sp>
    </p:spTree>
    <p:extLst>
      <p:ext uri="{BB962C8B-B14F-4D97-AF65-F5344CB8AC3E}">
        <p14:creationId xmlns:p14="http://schemas.microsoft.com/office/powerpoint/2010/main" val="1690576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254" y="94077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5400" dirty="0"/>
              <a:t>« M. </a:t>
            </a:r>
            <a:r>
              <a:rPr lang="fr-FR" sz="5400" dirty="0" err="1"/>
              <a:t>Weiten</a:t>
            </a:r>
            <a:r>
              <a:rPr lang="fr-FR" sz="5400" dirty="0"/>
              <a:t> nous a écouté, </a:t>
            </a:r>
          </a:p>
          <a:p>
            <a:pPr marL="0" indent="0">
              <a:buNone/>
            </a:pPr>
            <a:r>
              <a:rPr lang="fr-FR" sz="5400" dirty="0"/>
              <a:t>il s’est engagé à aider la commune et les sinistrés de Rosbruck . </a:t>
            </a:r>
          </a:p>
          <a:p>
            <a:pPr marL="0" indent="0">
              <a:buNone/>
            </a:pPr>
            <a:endParaRPr lang="fr-FR" sz="5400" dirty="0"/>
          </a:p>
          <a:p>
            <a:pPr marL="0" indent="0">
              <a:buNone/>
            </a:pPr>
            <a:r>
              <a:rPr lang="fr-FR" sz="5400" dirty="0"/>
              <a:t>Donc acte ».</a:t>
            </a:r>
          </a:p>
          <a:p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273335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6</a:t>
            </a:fld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467544" y="1484784"/>
            <a:ext cx="8121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Pour tous renseignements complémentaires consultez le site de la CLCV Rosbruck : </a:t>
            </a:r>
          </a:p>
          <a:p>
            <a:pPr algn="ctr"/>
            <a:endParaRPr lang="fr-FR" sz="2800" b="1" dirty="0">
              <a:hlinkClick r:id="rId2"/>
            </a:endParaRPr>
          </a:p>
          <a:p>
            <a:pPr algn="ctr"/>
            <a:r>
              <a:rPr lang="fr-FR" sz="3200" b="1" dirty="0">
                <a:hlinkClick r:id="rId2"/>
              </a:rPr>
              <a:t>http://rosbruck.free.fr</a:t>
            </a:r>
            <a:endParaRPr lang="fr-FR" sz="2800" b="1" dirty="0"/>
          </a:p>
        </p:txBody>
      </p:sp>
      <p:pic>
        <p:nvPicPr>
          <p:cNvPr id="4" name="Imag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5" y="3933056"/>
            <a:ext cx="7949269" cy="175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25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1693" y="1505561"/>
            <a:ext cx="8229600" cy="1143000"/>
          </a:xfrm>
        </p:spPr>
        <p:txBody>
          <a:bodyPr>
            <a:noAutofit/>
          </a:bodyPr>
          <a:lstStyle/>
          <a:p>
            <a:r>
              <a:rPr lang="fr-FR" sz="15000" dirty="0"/>
              <a:t>FIN</a:t>
            </a:r>
          </a:p>
        </p:txBody>
      </p:sp>
      <p:pic>
        <p:nvPicPr>
          <p:cNvPr id="3" name="Image 2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8311" y="4138336"/>
            <a:ext cx="1716363" cy="16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96971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79</Words>
  <Application>Microsoft Office PowerPoint</Application>
  <PresentationFormat>Affichage à l'écran (4:3)</PresentationFormat>
  <Paragraphs>19</Paragraphs>
  <Slides>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Verdana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JP 57800</dc:creator>
  <cp:lastModifiedBy>JP 57800</cp:lastModifiedBy>
  <cp:revision>10</cp:revision>
  <dcterms:created xsi:type="dcterms:W3CDTF">2016-03-04T08:32:54Z</dcterms:created>
  <dcterms:modified xsi:type="dcterms:W3CDTF">2017-08-03T06:12:25Z</dcterms:modified>
</cp:coreProperties>
</file>