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notesSlides/notesSlide2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ink/ink18.xml" ContentType="application/inkml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ink/ink19.xml" ContentType="application/inkml+xml"/>
  <Override PartName="/ppt/ink/ink20.xml" ContentType="application/inkml+xml"/>
  <Override PartName="/ppt/ink/ink21.xml" ContentType="application/inkml+xml"/>
  <Override PartName="/ppt/theme/themeOverride36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ink/ink22.xml" ContentType="application/inkml+xml"/>
  <Override PartName="/ppt/ink/ink23.xml" ContentType="application/inkml+xml"/>
  <Override PartName="/ppt/ink/ink24.xml" ContentType="application/inkml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ink/ink25.xml" ContentType="application/inkml+xml"/>
  <Override PartName="/ppt/ink/ink26.xml" ContentType="application/inkml+xml"/>
  <Override PartName="/ppt/theme/themeOverride50.xml" ContentType="application/vnd.openxmlformats-officedocument.themeOverride+xml"/>
  <Override PartName="/ppt/ink/ink27.xml" ContentType="application/inkml+xml"/>
  <Override PartName="/ppt/ink/ink28.xml" ContentType="application/inkml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ink/ink29.xml" ContentType="application/inkml+xml"/>
  <Override PartName="/ppt/ink/ink30.xml" ContentType="application/inkml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theme/themeOverride59.xml" ContentType="application/vnd.openxmlformats-officedocument.themeOverride+xml"/>
  <Override PartName="/ppt/ink/ink37.xml" ContentType="application/inkml+xml"/>
  <Override PartName="/ppt/ink/ink38.xml" ContentType="application/inkml+xml"/>
  <Override PartName="/ppt/ink/ink39.xml" ContentType="application/inkml+xml"/>
  <Override PartName="/ppt/theme/themeOverride60.xml" ContentType="application/vnd.openxmlformats-officedocument.themeOverride+xml"/>
  <Override PartName="/ppt/ink/ink40.xml" ContentType="application/inkml+xml"/>
  <Override PartName="/ppt/theme/themeOverride61.xml" ContentType="application/vnd.openxmlformats-officedocument.themeOverride+xml"/>
  <Override PartName="/ppt/theme/themeOverride62.xml" ContentType="application/vnd.openxmlformats-officedocument.themeOverride+xml"/>
  <Override PartName="/ppt/theme/themeOverride63.xml" ContentType="application/vnd.openxmlformats-officedocument.themeOverride+xml"/>
  <Override PartName="/ppt/theme/themeOverride64.xml" ContentType="application/vnd.openxmlformats-officedocument.themeOverride+xml"/>
  <Override PartName="/ppt/theme/themeOverride65.xml" ContentType="application/vnd.openxmlformats-officedocument.themeOverride+xml"/>
  <Override PartName="/ppt/theme/themeOverride6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0"/>
  </p:notesMasterIdLst>
  <p:sldIdLst>
    <p:sldId id="299" r:id="rId2"/>
    <p:sldId id="358" r:id="rId3"/>
    <p:sldId id="297" r:id="rId4"/>
    <p:sldId id="359" r:id="rId5"/>
    <p:sldId id="300" r:id="rId6"/>
    <p:sldId id="307" r:id="rId7"/>
    <p:sldId id="284" r:id="rId8"/>
    <p:sldId id="287" r:id="rId9"/>
    <p:sldId id="310" r:id="rId10"/>
    <p:sldId id="269" r:id="rId11"/>
    <p:sldId id="309" r:id="rId12"/>
    <p:sldId id="282" r:id="rId13"/>
    <p:sldId id="301" r:id="rId14"/>
    <p:sldId id="306" r:id="rId15"/>
    <p:sldId id="308" r:id="rId16"/>
    <p:sldId id="365" r:id="rId17"/>
    <p:sldId id="302" r:id="rId18"/>
    <p:sldId id="322" r:id="rId19"/>
    <p:sldId id="321" r:id="rId20"/>
    <p:sldId id="303" r:id="rId21"/>
    <p:sldId id="318" r:id="rId22"/>
    <p:sldId id="324" r:id="rId23"/>
    <p:sldId id="304" r:id="rId24"/>
    <p:sldId id="323" r:id="rId25"/>
    <p:sldId id="326" r:id="rId26"/>
    <p:sldId id="328" r:id="rId27"/>
    <p:sldId id="327" r:id="rId28"/>
    <p:sldId id="366" r:id="rId29"/>
    <p:sldId id="305" r:id="rId30"/>
    <p:sldId id="367" r:id="rId31"/>
    <p:sldId id="311" r:id="rId32"/>
    <p:sldId id="312" r:id="rId33"/>
    <p:sldId id="313" r:id="rId34"/>
    <p:sldId id="319" r:id="rId35"/>
    <p:sldId id="320" r:id="rId36"/>
    <p:sldId id="315" r:id="rId37"/>
    <p:sldId id="314" r:id="rId38"/>
    <p:sldId id="331" r:id="rId39"/>
    <p:sldId id="330" r:id="rId40"/>
    <p:sldId id="329" r:id="rId41"/>
    <p:sldId id="316" r:id="rId42"/>
    <p:sldId id="325" r:id="rId43"/>
    <p:sldId id="334" r:id="rId44"/>
    <p:sldId id="295" r:id="rId45"/>
    <p:sldId id="336" r:id="rId46"/>
    <p:sldId id="357" r:id="rId47"/>
    <p:sldId id="335" r:id="rId48"/>
    <p:sldId id="333" r:id="rId49"/>
    <p:sldId id="292" r:id="rId50"/>
    <p:sldId id="298" r:id="rId51"/>
    <p:sldId id="337" r:id="rId52"/>
    <p:sldId id="332" r:id="rId53"/>
    <p:sldId id="317" r:id="rId54"/>
    <p:sldId id="339" r:id="rId55"/>
    <p:sldId id="338" r:id="rId56"/>
    <p:sldId id="342" r:id="rId57"/>
    <p:sldId id="341" r:id="rId58"/>
    <p:sldId id="343" r:id="rId59"/>
    <p:sldId id="361" r:id="rId60"/>
    <p:sldId id="364" r:id="rId61"/>
    <p:sldId id="369" r:id="rId62"/>
    <p:sldId id="370" r:id="rId63"/>
    <p:sldId id="344" r:id="rId64"/>
    <p:sldId id="355" r:id="rId65"/>
    <p:sldId id="360" r:id="rId66"/>
    <p:sldId id="345" r:id="rId67"/>
    <p:sldId id="356" r:id="rId68"/>
    <p:sldId id="347" r:id="rId6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B5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4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456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14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DDE7D4-662B-43FC-9D46-D1FEC6918796}" type="doc">
      <dgm:prSet loTypeId="urn:microsoft.com/office/officeart/2005/8/layout/vList3#1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fr-FR"/>
        </a:p>
      </dgm:t>
    </dgm:pt>
    <dgm:pt modelId="{1AFCED04-F574-4525-80FA-D88A2FFD5BBE}">
      <dgm:prSet phldrT="[Texte]" custT="1"/>
      <dgm:spPr/>
      <dgm:t>
        <a:bodyPr/>
        <a:lstStyle/>
        <a:p>
          <a:pPr algn="ctr"/>
          <a:endParaRPr lang="fr-FR" sz="1500" dirty="0"/>
        </a:p>
        <a:p>
          <a:pPr algn="ctr"/>
          <a:r>
            <a:rPr lang="fr-FR" sz="2600" dirty="0"/>
            <a:t>Qu’est ce qu’une COKERIE ?</a:t>
          </a:r>
        </a:p>
        <a:p>
          <a:pPr algn="ctr"/>
          <a:endParaRPr lang="fr-FR" sz="1500" dirty="0"/>
        </a:p>
      </dgm:t>
    </dgm:pt>
    <dgm:pt modelId="{BCC966DC-A4DA-44BD-A99F-30BA03310B93}" type="parTrans" cxnId="{8EC8FFA9-D36A-4E8C-B7B6-0C30031846C1}">
      <dgm:prSet/>
      <dgm:spPr/>
      <dgm:t>
        <a:bodyPr/>
        <a:lstStyle/>
        <a:p>
          <a:pPr algn="ctr"/>
          <a:endParaRPr lang="fr-FR">
            <a:solidFill>
              <a:srgbClr val="FF0000"/>
            </a:solidFill>
          </a:endParaRPr>
        </a:p>
      </dgm:t>
    </dgm:pt>
    <dgm:pt modelId="{5CAB1706-F614-4631-8111-0A7587AB488D}" type="sibTrans" cxnId="{8EC8FFA9-D36A-4E8C-B7B6-0C30031846C1}">
      <dgm:prSet/>
      <dgm:spPr/>
      <dgm:t>
        <a:bodyPr/>
        <a:lstStyle/>
        <a:p>
          <a:pPr algn="ctr"/>
          <a:endParaRPr lang="fr-FR">
            <a:solidFill>
              <a:srgbClr val="FF0000"/>
            </a:solidFill>
          </a:endParaRPr>
        </a:p>
      </dgm:t>
    </dgm:pt>
    <dgm:pt modelId="{DFA8CC0A-FB88-4587-9326-F763A6E12960}">
      <dgm:prSet phldrT="[Texte]"/>
      <dgm:spPr/>
      <dgm:t>
        <a:bodyPr/>
        <a:lstStyle/>
        <a:p>
          <a:pPr algn="ctr"/>
          <a:r>
            <a:rPr lang="fr-FR" dirty="0"/>
            <a:t>La fermeture de la cokerie et l’origine du problème</a:t>
          </a:r>
        </a:p>
      </dgm:t>
    </dgm:pt>
    <dgm:pt modelId="{3AEF3A7C-BB38-4827-9A54-5358ED49AEC4}" type="parTrans" cxnId="{26BE01D2-5CA2-4E4B-9C23-9C50BFBC18E0}">
      <dgm:prSet/>
      <dgm:spPr/>
      <dgm:t>
        <a:bodyPr/>
        <a:lstStyle/>
        <a:p>
          <a:pPr algn="ctr"/>
          <a:endParaRPr lang="fr-FR">
            <a:solidFill>
              <a:srgbClr val="FF0000"/>
            </a:solidFill>
          </a:endParaRPr>
        </a:p>
      </dgm:t>
    </dgm:pt>
    <dgm:pt modelId="{E00E9779-7DBC-441F-83A9-960AE6D5D140}" type="sibTrans" cxnId="{26BE01D2-5CA2-4E4B-9C23-9C50BFBC18E0}">
      <dgm:prSet/>
      <dgm:spPr/>
      <dgm:t>
        <a:bodyPr/>
        <a:lstStyle/>
        <a:p>
          <a:pPr algn="ctr"/>
          <a:endParaRPr lang="fr-FR">
            <a:solidFill>
              <a:srgbClr val="FF0000"/>
            </a:solidFill>
          </a:endParaRPr>
        </a:p>
      </dgm:t>
    </dgm:pt>
    <dgm:pt modelId="{0DB10B82-36D9-46F2-895C-8DDCEE650C0D}">
      <dgm:prSet phldrT="[Texte]"/>
      <dgm:spPr/>
      <dgm:t>
        <a:bodyPr/>
        <a:lstStyle/>
        <a:p>
          <a:pPr algn="ctr"/>
          <a:r>
            <a:rPr lang="fr-FR" dirty="0"/>
            <a:t>Quelles sont nos craintes ?</a:t>
          </a:r>
        </a:p>
      </dgm:t>
    </dgm:pt>
    <dgm:pt modelId="{35F1DEB3-CF93-4F89-838E-85DBC772F70D}" type="parTrans" cxnId="{7B7DC890-6BDD-46D3-897F-89653ADB8198}">
      <dgm:prSet/>
      <dgm:spPr/>
      <dgm:t>
        <a:bodyPr/>
        <a:lstStyle/>
        <a:p>
          <a:pPr algn="ctr"/>
          <a:endParaRPr lang="fr-FR">
            <a:solidFill>
              <a:srgbClr val="FF0000"/>
            </a:solidFill>
          </a:endParaRPr>
        </a:p>
      </dgm:t>
    </dgm:pt>
    <dgm:pt modelId="{6990A493-1261-449E-97A7-ABA3B147105F}" type="sibTrans" cxnId="{7B7DC890-6BDD-46D3-897F-89653ADB8198}">
      <dgm:prSet/>
      <dgm:spPr/>
      <dgm:t>
        <a:bodyPr/>
        <a:lstStyle/>
        <a:p>
          <a:pPr algn="ctr"/>
          <a:endParaRPr lang="fr-FR">
            <a:solidFill>
              <a:srgbClr val="FF0000"/>
            </a:solidFill>
          </a:endParaRPr>
        </a:p>
      </dgm:t>
    </dgm:pt>
    <dgm:pt modelId="{24DC0995-9834-4974-A92F-5F3F7D3A192D}">
      <dgm:prSet/>
      <dgm:spPr/>
      <dgm:t>
        <a:bodyPr/>
        <a:lstStyle/>
        <a:p>
          <a:r>
            <a:rPr lang="fr-FR" dirty="0"/>
            <a:t>Quelles sont les mesures prises en 2017 ?</a:t>
          </a:r>
        </a:p>
      </dgm:t>
    </dgm:pt>
    <dgm:pt modelId="{49DE551C-DE37-4D6E-BC8B-270FDFE96CDE}" type="parTrans" cxnId="{C5E04B92-4C05-4E34-B817-9F8AE3524B37}">
      <dgm:prSet/>
      <dgm:spPr/>
      <dgm:t>
        <a:bodyPr/>
        <a:lstStyle/>
        <a:p>
          <a:endParaRPr lang="fr-FR">
            <a:solidFill>
              <a:srgbClr val="FF0000"/>
            </a:solidFill>
          </a:endParaRPr>
        </a:p>
      </dgm:t>
    </dgm:pt>
    <dgm:pt modelId="{B5C90F83-2A07-4B39-B2B4-A8E6644BA4A2}" type="sibTrans" cxnId="{C5E04B92-4C05-4E34-B817-9F8AE3524B37}">
      <dgm:prSet/>
      <dgm:spPr/>
      <dgm:t>
        <a:bodyPr/>
        <a:lstStyle/>
        <a:p>
          <a:endParaRPr lang="fr-FR">
            <a:solidFill>
              <a:srgbClr val="FF0000"/>
            </a:solidFill>
          </a:endParaRPr>
        </a:p>
      </dgm:t>
    </dgm:pt>
    <dgm:pt modelId="{97CF89D0-441E-4193-A62B-61E360F9F73F}">
      <dgm:prSet/>
      <dgm:spPr/>
      <dgm:t>
        <a:bodyPr/>
        <a:lstStyle/>
        <a:p>
          <a:r>
            <a:rPr lang="fr-FR" dirty="0"/>
            <a:t>Comment régler le problème?</a:t>
          </a:r>
        </a:p>
      </dgm:t>
    </dgm:pt>
    <dgm:pt modelId="{EC4172EE-A6DB-4397-B793-6C3290636142}" type="parTrans" cxnId="{626D9CC8-4F7C-4703-A2B4-7E97DA9EB946}">
      <dgm:prSet/>
      <dgm:spPr/>
      <dgm:t>
        <a:bodyPr/>
        <a:lstStyle/>
        <a:p>
          <a:endParaRPr lang="fr-FR">
            <a:solidFill>
              <a:srgbClr val="FF0000"/>
            </a:solidFill>
          </a:endParaRPr>
        </a:p>
      </dgm:t>
    </dgm:pt>
    <dgm:pt modelId="{57C550FC-2F0B-483D-AE25-C54BC93EBE5D}" type="sibTrans" cxnId="{626D9CC8-4F7C-4703-A2B4-7E97DA9EB946}">
      <dgm:prSet/>
      <dgm:spPr/>
      <dgm:t>
        <a:bodyPr/>
        <a:lstStyle/>
        <a:p>
          <a:endParaRPr lang="fr-FR">
            <a:solidFill>
              <a:srgbClr val="FF0000"/>
            </a:solidFill>
          </a:endParaRPr>
        </a:p>
      </dgm:t>
    </dgm:pt>
    <dgm:pt modelId="{7CF3EC0E-4171-4216-96F4-AEF0F0F5E0DE}" type="pres">
      <dgm:prSet presAssocID="{97DDE7D4-662B-43FC-9D46-D1FEC6918796}" presName="linearFlow" presStyleCnt="0">
        <dgm:presLayoutVars>
          <dgm:dir/>
          <dgm:resizeHandles val="exact"/>
        </dgm:presLayoutVars>
      </dgm:prSet>
      <dgm:spPr/>
    </dgm:pt>
    <dgm:pt modelId="{A7083F1B-DC41-4EF4-A86B-A4989B635C69}" type="pres">
      <dgm:prSet presAssocID="{1AFCED04-F574-4525-80FA-D88A2FFD5BBE}" presName="composite" presStyleCnt="0"/>
      <dgm:spPr/>
    </dgm:pt>
    <dgm:pt modelId="{7E8405F9-C585-47AB-A413-EEEADBB14F47}" type="pres">
      <dgm:prSet presAssocID="{1AFCED04-F574-4525-80FA-D88A2FFD5BBE}" presName="imgShp" presStyleLbl="fgImgPlace1" presStyleIdx="0" presStyleCnt="5" custLinFactNeighborX="-835" custLinFactNeighborY="7516"/>
      <dgm:spPr/>
    </dgm:pt>
    <dgm:pt modelId="{4F2BED4D-1974-4DA9-B265-273D83447520}" type="pres">
      <dgm:prSet presAssocID="{1AFCED04-F574-4525-80FA-D88A2FFD5BBE}" presName="txShp" presStyleLbl="node1" presStyleIdx="0" presStyleCnt="5" custScaleX="95782" custScaleY="93431" custLinFactNeighborX="937" custLinFactNeighborY="16805">
        <dgm:presLayoutVars>
          <dgm:bulletEnabled val="1"/>
        </dgm:presLayoutVars>
      </dgm:prSet>
      <dgm:spPr/>
    </dgm:pt>
    <dgm:pt modelId="{880705A0-216B-4AA5-84B0-A765CDBFD4CE}" type="pres">
      <dgm:prSet presAssocID="{5CAB1706-F614-4631-8111-0A7587AB488D}" presName="spacing" presStyleCnt="0"/>
      <dgm:spPr/>
    </dgm:pt>
    <dgm:pt modelId="{F39A6599-A8CF-4158-9BED-7FA76F53DEDD}" type="pres">
      <dgm:prSet presAssocID="{DFA8CC0A-FB88-4587-9326-F763A6E12960}" presName="composite" presStyleCnt="0"/>
      <dgm:spPr/>
    </dgm:pt>
    <dgm:pt modelId="{017919DF-27B9-44FE-A3A8-6CEE6D99A7C8}" type="pres">
      <dgm:prSet presAssocID="{DFA8CC0A-FB88-4587-9326-F763A6E12960}" presName="imgShp" presStyleLbl="fgImgPlace1" presStyleIdx="1" presStyleCnt="5"/>
      <dgm:spPr/>
    </dgm:pt>
    <dgm:pt modelId="{B796CFDF-A416-42A0-B28D-80684603A712}" type="pres">
      <dgm:prSet presAssocID="{DFA8CC0A-FB88-4587-9326-F763A6E12960}" presName="txShp" presStyleLbl="node1" presStyleIdx="1" presStyleCnt="5" custScaleX="103436" custScaleY="118738">
        <dgm:presLayoutVars>
          <dgm:bulletEnabled val="1"/>
        </dgm:presLayoutVars>
      </dgm:prSet>
      <dgm:spPr/>
    </dgm:pt>
    <dgm:pt modelId="{11A889AF-F860-4F8B-9FBD-020356E57658}" type="pres">
      <dgm:prSet presAssocID="{E00E9779-7DBC-441F-83A9-960AE6D5D140}" presName="spacing" presStyleCnt="0"/>
      <dgm:spPr/>
    </dgm:pt>
    <dgm:pt modelId="{8FFEBB62-7E50-4197-BE7F-F25FDBE54D12}" type="pres">
      <dgm:prSet presAssocID="{0DB10B82-36D9-46F2-895C-8DDCEE650C0D}" presName="composite" presStyleCnt="0"/>
      <dgm:spPr/>
    </dgm:pt>
    <dgm:pt modelId="{3B7DE8AC-3467-481B-A86C-3A3B22AA1846}" type="pres">
      <dgm:prSet presAssocID="{0DB10B82-36D9-46F2-895C-8DDCEE650C0D}" presName="imgShp" presStyleLbl="fgImgPlace1" presStyleIdx="2" presStyleCnt="5"/>
      <dgm:spPr/>
    </dgm:pt>
    <dgm:pt modelId="{24BBDA10-3875-4E16-97B0-20E194DC81C0}" type="pres">
      <dgm:prSet presAssocID="{0DB10B82-36D9-46F2-895C-8DDCEE650C0D}" presName="txShp" presStyleLbl="node1" presStyleIdx="2" presStyleCnt="5" custLinFactNeighborX="-981" custLinFactNeighborY="-10">
        <dgm:presLayoutVars>
          <dgm:bulletEnabled val="1"/>
        </dgm:presLayoutVars>
      </dgm:prSet>
      <dgm:spPr/>
    </dgm:pt>
    <dgm:pt modelId="{A17E5192-B68D-4418-AEA7-8722ABAAC9C4}" type="pres">
      <dgm:prSet presAssocID="{6990A493-1261-449E-97A7-ABA3B147105F}" presName="spacing" presStyleCnt="0"/>
      <dgm:spPr/>
    </dgm:pt>
    <dgm:pt modelId="{1658E9B2-DEBC-462B-9225-2832DFDDF78C}" type="pres">
      <dgm:prSet presAssocID="{24DC0995-9834-4974-A92F-5F3F7D3A192D}" presName="composite" presStyleCnt="0"/>
      <dgm:spPr/>
    </dgm:pt>
    <dgm:pt modelId="{0B44E513-102A-4C23-9904-DA28A8132D7B}" type="pres">
      <dgm:prSet presAssocID="{24DC0995-9834-4974-A92F-5F3F7D3A192D}" presName="imgShp" presStyleLbl="fgImgPlace1" presStyleIdx="3" presStyleCnt="5"/>
      <dgm:spPr/>
    </dgm:pt>
    <dgm:pt modelId="{22251B94-B6F0-4B6C-AD44-544BBE448898}" type="pres">
      <dgm:prSet presAssocID="{24DC0995-9834-4974-A92F-5F3F7D3A192D}" presName="txShp" presStyleLbl="node1" presStyleIdx="3" presStyleCnt="5" custScaleX="105382" custScaleY="105612" custLinFactNeighborX="-1372" custLinFactNeighborY="-908">
        <dgm:presLayoutVars>
          <dgm:bulletEnabled val="1"/>
        </dgm:presLayoutVars>
      </dgm:prSet>
      <dgm:spPr/>
    </dgm:pt>
    <dgm:pt modelId="{FC39267E-00E0-49C7-90CF-0FB5864F72D6}" type="pres">
      <dgm:prSet presAssocID="{B5C90F83-2A07-4B39-B2B4-A8E6644BA4A2}" presName="spacing" presStyleCnt="0"/>
      <dgm:spPr/>
    </dgm:pt>
    <dgm:pt modelId="{115E87EA-4506-4F40-B54D-542866849A3A}" type="pres">
      <dgm:prSet presAssocID="{97CF89D0-441E-4193-A62B-61E360F9F73F}" presName="composite" presStyleCnt="0"/>
      <dgm:spPr/>
    </dgm:pt>
    <dgm:pt modelId="{E25B1470-C708-4452-BB87-3A7FC846F17A}" type="pres">
      <dgm:prSet presAssocID="{97CF89D0-441E-4193-A62B-61E360F9F73F}" presName="imgShp" presStyleLbl="fgImgPlace1" presStyleIdx="4" presStyleCnt="5"/>
      <dgm:spPr/>
    </dgm:pt>
    <dgm:pt modelId="{227F2B5C-FBE8-4BBA-9356-4B7D69FD0C1F}" type="pres">
      <dgm:prSet presAssocID="{97CF89D0-441E-4193-A62B-61E360F9F73F}" presName="txShp" presStyleLbl="node1" presStyleIdx="4" presStyleCnt="5" custLinFactNeighborX="574" custLinFactNeighborY="-6723">
        <dgm:presLayoutVars>
          <dgm:bulletEnabled val="1"/>
        </dgm:presLayoutVars>
      </dgm:prSet>
      <dgm:spPr/>
    </dgm:pt>
  </dgm:ptLst>
  <dgm:cxnLst>
    <dgm:cxn modelId="{5C98201C-4CEB-4134-9A44-E8DED5100E02}" type="presOf" srcId="{97DDE7D4-662B-43FC-9D46-D1FEC6918796}" destId="{7CF3EC0E-4171-4216-96F4-AEF0F0F5E0DE}" srcOrd="0" destOrd="0" presId="urn:microsoft.com/office/officeart/2005/8/layout/vList3#1"/>
    <dgm:cxn modelId="{3F6F1328-005C-45E3-8AB8-D5241B0F9693}" type="presOf" srcId="{24DC0995-9834-4974-A92F-5F3F7D3A192D}" destId="{22251B94-B6F0-4B6C-AD44-544BBE448898}" srcOrd="0" destOrd="0" presId="urn:microsoft.com/office/officeart/2005/8/layout/vList3#1"/>
    <dgm:cxn modelId="{564DF67B-9A0E-4065-B0F7-5B8D4C9E147B}" type="presOf" srcId="{0DB10B82-36D9-46F2-895C-8DDCEE650C0D}" destId="{24BBDA10-3875-4E16-97B0-20E194DC81C0}" srcOrd="0" destOrd="0" presId="urn:microsoft.com/office/officeart/2005/8/layout/vList3#1"/>
    <dgm:cxn modelId="{7B7DC890-6BDD-46D3-897F-89653ADB8198}" srcId="{97DDE7D4-662B-43FC-9D46-D1FEC6918796}" destId="{0DB10B82-36D9-46F2-895C-8DDCEE650C0D}" srcOrd="2" destOrd="0" parTransId="{35F1DEB3-CF93-4F89-838E-85DBC772F70D}" sibTransId="{6990A493-1261-449E-97A7-ABA3B147105F}"/>
    <dgm:cxn modelId="{C5E04B92-4C05-4E34-B817-9F8AE3524B37}" srcId="{97DDE7D4-662B-43FC-9D46-D1FEC6918796}" destId="{24DC0995-9834-4974-A92F-5F3F7D3A192D}" srcOrd="3" destOrd="0" parTransId="{49DE551C-DE37-4D6E-BC8B-270FDFE96CDE}" sibTransId="{B5C90F83-2A07-4B39-B2B4-A8E6644BA4A2}"/>
    <dgm:cxn modelId="{8EC8FFA9-D36A-4E8C-B7B6-0C30031846C1}" srcId="{97DDE7D4-662B-43FC-9D46-D1FEC6918796}" destId="{1AFCED04-F574-4525-80FA-D88A2FFD5BBE}" srcOrd="0" destOrd="0" parTransId="{BCC966DC-A4DA-44BD-A99F-30BA03310B93}" sibTransId="{5CAB1706-F614-4631-8111-0A7587AB488D}"/>
    <dgm:cxn modelId="{E23FFAB0-A592-4345-AED6-8BC5C1E0EBAF}" type="presOf" srcId="{1AFCED04-F574-4525-80FA-D88A2FFD5BBE}" destId="{4F2BED4D-1974-4DA9-B265-273D83447520}" srcOrd="0" destOrd="0" presId="urn:microsoft.com/office/officeart/2005/8/layout/vList3#1"/>
    <dgm:cxn modelId="{626D9CC8-4F7C-4703-A2B4-7E97DA9EB946}" srcId="{97DDE7D4-662B-43FC-9D46-D1FEC6918796}" destId="{97CF89D0-441E-4193-A62B-61E360F9F73F}" srcOrd="4" destOrd="0" parTransId="{EC4172EE-A6DB-4397-B793-6C3290636142}" sibTransId="{57C550FC-2F0B-483D-AE25-C54BC93EBE5D}"/>
    <dgm:cxn modelId="{26BE01D2-5CA2-4E4B-9C23-9C50BFBC18E0}" srcId="{97DDE7D4-662B-43FC-9D46-D1FEC6918796}" destId="{DFA8CC0A-FB88-4587-9326-F763A6E12960}" srcOrd="1" destOrd="0" parTransId="{3AEF3A7C-BB38-4827-9A54-5358ED49AEC4}" sibTransId="{E00E9779-7DBC-441F-83A9-960AE6D5D140}"/>
    <dgm:cxn modelId="{ADCDEFF1-DAF1-41E3-B16A-0642715DF986}" type="presOf" srcId="{DFA8CC0A-FB88-4587-9326-F763A6E12960}" destId="{B796CFDF-A416-42A0-B28D-80684603A712}" srcOrd="0" destOrd="0" presId="urn:microsoft.com/office/officeart/2005/8/layout/vList3#1"/>
    <dgm:cxn modelId="{A4DA82F3-39CD-4DEF-8679-358F77D43F6A}" type="presOf" srcId="{97CF89D0-441E-4193-A62B-61E360F9F73F}" destId="{227F2B5C-FBE8-4BBA-9356-4B7D69FD0C1F}" srcOrd="0" destOrd="0" presId="urn:microsoft.com/office/officeart/2005/8/layout/vList3#1"/>
    <dgm:cxn modelId="{B9691B29-B91E-49F8-A51A-43BA6E5F5843}" type="presParOf" srcId="{7CF3EC0E-4171-4216-96F4-AEF0F0F5E0DE}" destId="{A7083F1B-DC41-4EF4-A86B-A4989B635C69}" srcOrd="0" destOrd="0" presId="urn:microsoft.com/office/officeart/2005/8/layout/vList3#1"/>
    <dgm:cxn modelId="{8A4D5A1B-E698-4D10-AC37-AEC748AAE686}" type="presParOf" srcId="{A7083F1B-DC41-4EF4-A86B-A4989B635C69}" destId="{7E8405F9-C585-47AB-A413-EEEADBB14F47}" srcOrd="0" destOrd="0" presId="urn:microsoft.com/office/officeart/2005/8/layout/vList3#1"/>
    <dgm:cxn modelId="{3919EA18-7D96-4F5F-949F-5848C8BA2BAB}" type="presParOf" srcId="{A7083F1B-DC41-4EF4-A86B-A4989B635C69}" destId="{4F2BED4D-1974-4DA9-B265-273D83447520}" srcOrd="1" destOrd="0" presId="urn:microsoft.com/office/officeart/2005/8/layout/vList3#1"/>
    <dgm:cxn modelId="{A8F022B9-C14B-4D10-9FB4-ACCF4C8CCCA4}" type="presParOf" srcId="{7CF3EC0E-4171-4216-96F4-AEF0F0F5E0DE}" destId="{880705A0-216B-4AA5-84B0-A765CDBFD4CE}" srcOrd="1" destOrd="0" presId="urn:microsoft.com/office/officeart/2005/8/layout/vList3#1"/>
    <dgm:cxn modelId="{09FF7DCE-375A-4AD0-B1F2-2A503EE747D4}" type="presParOf" srcId="{7CF3EC0E-4171-4216-96F4-AEF0F0F5E0DE}" destId="{F39A6599-A8CF-4158-9BED-7FA76F53DEDD}" srcOrd="2" destOrd="0" presId="urn:microsoft.com/office/officeart/2005/8/layout/vList3#1"/>
    <dgm:cxn modelId="{DFC9DD17-0745-41F4-BA12-0614D0EF2A59}" type="presParOf" srcId="{F39A6599-A8CF-4158-9BED-7FA76F53DEDD}" destId="{017919DF-27B9-44FE-A3A8-6CEE6D99A7C8}" srcOrd="0" destOrd="0" presId="urn:microsoft.com/office/officeart/2005/8/layout/vList3#1"/>
    <dgm:cxn modelId="{6230FCF9-4518-4A30-B22F-9D204A814FDE}" type="presParOf" srcId="{F39A6599-A8CF-4158-9BED-7FA76F53DEDD}" destId="{B796CFDF-A416-42A0-B28D-80684603A712}" srcOrd="1" destOrd="0" presId="urn:microsoft.com/office/officeart/2005/8/layout/vList3#1"/>
    <dgm:cxn modelId="{C338DD56-7DA0-4151-B782-F63CBF9FE58B}" type="presParOf" srcId="{7CF3EC0E-4171-4216-96F4-AEF0F0F5E0DE}" destId="{11A889AF-F860-4F8B-9FBD-020356E57658}" srcOrd="3" destOrd="0" presId="urn:microsoft.com/office/officeart/2005/8/layout/vList3#1"/>
    <dgm:cxn modelId="{0A4294E1-0913-4D26-8934-5798B3E81879}" type="presParOf" srcId="{7CF3EC0E-4171-4216-96F4-AEF0F0F5E0DE}" destId="{8FFEBB62-7E50-4197-BE7F-F25FDBE54D12}" srcOrd="4" destOrd="0" presId="urn:microsoft.com/office/officeart/2005/8/layout/vList3#1"/>
    <dgm:cxn modelId="{20CE0517-D594-40AC-8665-01A4AF86C2F3}" type="presParOf" srcId="{8FFEBB62-7E50-4197-BE7F-F25FDBE54D12}" destId="{3B7DE8AC-3467-481B-A86C-3A3B22AA1846}" srcOrd="0" destOrd="0" presId="urn:microsoft.com/office/officeart/2005/8/layout/vList3#1"/>
    <dgm:cxn modelId="{7CEB0E45-E7A6-4E52-B846-D087F171FA07}" type="presParOf" srcId="{8FFEBB62-7E50-4197-BE7F-F25FDBE54D12}" destId="{24BBDA10-3875-4E16-97B0-20E194DC81C0}" srcOrd="1" destOrd="0" presId="urn:microsoft.com/office/officeart/2005/8/layout/vList3#1"/>
    <dgm:cxn modelId="{8681AF53-3987-4089-A999-10BEE60E6AD0}" type="presParOf" srcId="{7CF3EC0E-4171-4216-96F4-AEF0F0F5E0DE}" destId="{A17E5192-B68D-4418-AEA7-8722ABAAC9C4}" srcOrd="5" destOrd="0" presId="urn:microsoft.com/office/officeart/2005/8/layout/vList3#1"/>
    <dgm:cxn modelId="{D0C79E24-5116-4DF4-9895-8E64740B39DE}" type="presParOf" srcId="{7CF3EC0E-4171-4216-96F4-AEF0F0F5E0DE}" destId="{1658E9B2-DEBC-462B-9225-2832DFDDF78C}" srcOrd="6" destOrd="0" presId="urn:microsoft.com/office/officeart/2005/8/layout/vList3#1"/>
    <dgm:cxn modelId="{4561977B-1CF3-4F64-BA48-87D5E554A161}" type="presParOf" srcId="{1658E9B2-DEBC-462B-9225-2832DFDDF78C}" destId="{0B44E513-102A-4C23-9904-DA28A8132D7B}" srcOrd="0" destOrd="0" presId="urn:microsoft.com/office/officeart/2005/8/layout/vList3#1"/>
    <dgm:cxn modelId="{F7075AB7-D803-49FC-8AA2-32F297BDC6B0}" type="presParOf" srcId="{1658E9B2-DEBC-462B-9225-2832DFDDF78C}" destId="{22251B94-B6F0-4B6C-AD44-544BBE448898}" srcOrd="1" destOrd="0" presId="urn:microsoft.com/office/officeart/2005/8/layout/vList3#1"/>
    <dgm:cxn modelId="{4BAF7192-8F48-45CE-80B7-18F41FA533E0}" type="presParOf" srcId="{7CF3EC0E-4171-4216-96F4-AEF0F0F5E0DE}" destId="{FC39267E-00E0-49C7-90CF-0FB5864F72D6}" srcOrd="7" destOrd="0" presId="urn:microsoft.com/office/officeart/2005/8/layout/vList3#1"/>
    <dgm:cxn modelId="{4807265C-85C3-46A8-B554-D931576B2B28}" type="presParOf" srcId="{7CF3EC0E-4171-4216-96F4-AEF0F0F5E0DE}" destId="{115E87EA-4506-4F40-B54D-542866849A3A}" srcOrd="8" destOrd="0" presId="urn:microsoft.com/office/officeart/2005/8/layout/vList3#1"/>
    <dgm:cxn modelId="{18A46F79-4559-4F2A-969A-2025AD4E316F}" type="presParOf" srcId="{115E87EA-4506-4F40-B54D-542866849A3A}" destId="{E25B1470-C708-4452-BB87-3A7FC846F17A}" srcOrd="0" destOrd="0" presId="urn:microsoft.com/office/officeart/2005/8/layout/vList3#1"/>
    <dgm:cxn modelId="{51536510-C352-4231-AEF1-4CAC8EC03695}" type="presParOf" srcId="{115E87EA-4506-4F40-B54D-542866849A3A}" destId="{227F2B5C-FBE8-4BBA-9356-4B7D69FD0C1F}" srcOrd="1" destOrd="0" presId="urn:microsoft.com/office/officeart/2005/8/layout/vList3#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2BED4D-1974-4DA9-B265-273D83447520}">
      <dsp:nvSpPr>
        <dsp:cNvPr id="0" name=""/>
        <dsp:cNvSpPr/>
      </dsp:nvSpPr>
      <dsp:spPr>
        <a:xfrm rot="10800000">
          <a:off x="1651951" y="164854"/>
          <a:ext cx="4735254" cy="76237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9821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Qu’est ce qu’une COKERIE ?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 dirty="0"/>
        </a:p>
      </dsp:txBody>
      <dsp:txXfrm rot="10800000">
        <a:off x="1842543" y="164854"/>
        <a:ext cx="4544662" cy="762370"/>
      </dsp:txXfrm>
    </dsp:sp>
    <dsp:sp modelId="{7E8405F9-C585-47AB-A413-EEEADBB14F47}">
      <dsp:nvSpPr>
        <dsp:cNvPr id="0" name=""/>
        <dsp:cNvSpPr/>
      </dsp:nvSpPr>
      <dsp:spPr>
        <a:xfrm>
          <a:off x="1086564" y="62257"/>
          <a:ext cx="815971" cy="815971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796CFDF-A416-42A0-B28D-80684603A712}">
      <dsp:nvSpPr>
        <dsp:cNvPr id="0" name=""/>
        <dsp:cNvSpPr/>
      </dsp:nvSpPr>
      <dsp:spPr>
        <a:xfrm rot="10800000">
          <a:off x="1321830" y="1060474"/>
          <a:ext cx="5113651" cy="968868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982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La fermeture de la cokerie et l’origine du problème</a:t>
          </a:r>
        </a:p>
      </dsp:txBody>
      <dsp:txXfrm rot="10800000">
        <a:off x="1564047" y="1060474"/>
        <a:ext cx="4871434" cy="968868"/>
      </dsp:txXfrm>
    </dsp:sp>
    <dsp:sp modelId="{017919DF-27B9-44FE-A3A8-6CEE6D99A7C8}">
      <dsp:nvSpPr>
        <dsp:cNvPr id="0" name=""/>
        <dsp:cNvSpPr/>
      </dsp:nvSpPr>
      <dsp:spPr>
        <a:xfrm>
          <a:off x="998778" y="1136923"/>
          <a:ext cx="815971" cy="815971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4BBDA10-3875-4E16-97B0-20E194DC81C0}">
      <dsp:nvSpPr>
        <dsp:cNvPr id="0" name=""/>
        <dsp:cNvSpPr/>
      </dsp:nvSpPr>
      <dsp:spPr>
        <a:xfrm rot="10800000">
          <a:off x="1400733" y="2272835"/>
          <a:ext cx="4943783" cy="815971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982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Quelles sont nos craintes ?</a:t>
          </a:r>
        </a:p>
      </dsp:txBody>
      <dsp:txXfrm rot="10800000">
        <a:off x="1604726" y="2272835"/>
        <a:ext cx="4739790" cy="815971"/>
      </dsp:txXfrm>
    </dsp:sp>
    <dsp:sp modelId="{3B7DE8AC-3467-481B-A86C-3A3B22AA1846}">
      <dsp:nvSpPr>
        <dsp:cNvPr id="0" name=""/>
        <dsp:cNvSpPr/>
      </dsp:nvSpPr>
      <dsp:spPr>
        <a:xfrm>
          <a:off x="1041245" y="2272917"/>
          <a:ext cx="815971" cy="815971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2251B94-B6F0-4B6C-AD44-544BBE448898}">
      <dsp:nvSpPr>
        <dsp:cNvPr id="0" name=""/>
        <dsp:cNvSpPr/>
      </dsp:nvSpPr>
      <dsp:spPr>
        <a:xfrm rot="10800000">
          <a:off x="1181847" y="3325053"/>
          <a:ext cx="5209857" cy="861764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9821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Quelles sont les mesures prises en 2017 ?</a:t>
          </a:r>
        </a:p>
      </dsp:txBody>
      <dsp:txXfrm rot="10800000">
        <a:off x="1397288" y="3325053"/>
        <a:ext cx="4994416" cy="861764"/>
      </dsp:txXfrm>
    </dsp:sp>
    <dsp:sp modelId="{0B44E513-102A-4C23-9904-DA28A8132D7B}">
      <dsp:nvSpPr>
        <dsp:cNvPr id="0" name=""/>
        <dsp:cNvSpPr/>
      </dsp:nvSpPr>
      <dsp:spPr>
        <a:xfrm>
          <a:off x="974727" y="3355359"/>
          <a:ext cx="815971" cy="815971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27F2B5C-FBE8-4BBA-9356-4B7D69FD0C1F}">
      <dsp:nvSpPr>
        <dsp:cNvPr id="0" name=""/>
        <dsp:cNvSpPr/>
      </dsp:nvSpPr>
      <dsp:spPr>
        <a:xfrm rot="10800000">
          <a:off x="1477608" y="4382942"/>
          <a:ext cx="4943783" cy="815971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9821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Comment régler le problème?</a:t>
          </a:r>
        </a:p>
      </dsp:txBody>
      <dsp:txXfrm rot="10800000">
        <a:off x="1681601" y="4382942"/>
        <a:ext cx="4739790" cy="815971"/>
      </dsp:txXfrm>
    </dsp:sp>
    <dsp:sp modelId="{E25B1470-C708-4452-BB87-3A7FC846F17A}">
      <dsp:nvSpPr>
        <dsp:cNvPr id="0" name=""/>
        <dsp:cNvSpPr/>
      </dsp:nvSpPr>
      <dsp:spPr>
        <a:xfrm>
          <a:off x="1041245" y="4437800"/>
          <a:ext cx="815971" cy="815971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1-27T17:57:55.15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6405 14678 0,'18'0'94,"0"0"-63,0 0 63,0 0-94,0 0 16,19-19-16,-19 19 15,0 0-15,0 0 16,0 0-16,19 0 15,-19 0-15,0 0 16,0 0 0,0 0-16,0 0 31,0 0-31,1 0 16,-1 0-1,0 0-15,0 0 16,0 0-1,0 0-15,0 0 16,1 0-16,-1 0 16,18 0-16,-18 0 15,18 0-15,-17 0 16,-1 0-16,0 0 16,0 0-16,0 0 15,0 0 16,0 0 1,1 0-32,-1 0 15,18 0-15,-18 0 16,18 0-16,19 0 16,-19 0-16,-18 0 15,19 0-15,-19 0 16,0 0-16,0 0 15,0 0-15,18 0 79,-17 0-64,17 0-15,-18 0 16,0 0-16,0 0 15,19 0-15,-19 0 16,0 0-16,0 0 16,0 0 140,0 0-94,19 0-46,-19 0-16,0 0 16,36 0-1,-36 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1-27T17:58:16.00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22080 14786 0,'18'0'125,"19"0"47,-1 0-156,-18 0-16,18 0 16,1 0-16,-1 0 15,0 0-15,0 0 16,-17 0-1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1-27T17:58:44.8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19449 15167 0,'0'0'0,"-18"0"172,0 0-125,0 0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1-27T17:58:46.95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19413 15167 0,'0'-18'391,"36"18"-329,19 0-46,144 0-16,-90 0 16,36 0-16,-54 0 15,18 0-15,-36 0 16,-37 0-16,18 0 15,-17 0-15,-19 0 16,0 0 109,0 0-78,327 37-31,-236-37-16,181 0 15,55 36-15,-237-36 16,38 0-16,343 0 15,-380 0-15,-54 0 16,-19 0-16,0 0 16,-18 0 93,37 0-93,-1 18-16,1-18 15,35 0-15,19 0 16,55 0-16,-92 0 16,1 0-16,-37 0 15,-18 0-15,18 0 16,-17 0-16,-1 0 15,0 0 1,0 0-16,0 0 16,18 0-16,1 0 15,-19 0-15,18 0 16,-18 0-16,0 0 16,1 0-16,-1 0 62,18 0 1,18 0-48,-35 0-15,17 0 16,-18 0-1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1-27T17:59:45.299"/>
    </inkml:context>
    <inkml:brush xml:id="br0">
      <inkml:brushProperty name="width" value="0.08819" units="cm"/>
      <inkml:brushProperty name="height" value="0.35278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6042 8981 0,'18'0'218,"91"0"-218,-55 0 16,-17 0-16,-1 0 16,0 0-16,-18 0 15,0 0-15,1 0 16,-1 0 218,18 0-218,18 0-16,-17 0 16,90 0-16,-91 0 15,145 0-15,-144 0 16,17 0-16,-90 0 234,36 18-203,-18-18-31,18 18 16,-18-18-16,18 18 16,-19-18 140,1 0-125,0 0 0,18-18-31,-18 18 16,18-18 0,-18 18-16,18-18 15,-18 18 79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1-27T17:59:46.721"/>
    </inkml:context>
    <inkml:brush xml:id="br0">
      <inkml:brushProperty name="width" value="0.08819" units="cm"/>
      <inkml:brushProperty name="height" value="0.35278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7149 9035 0,'-19'0'156,"-89"-18"-156,53 18 16,1 0-16,36 0 15,-19 0-15,19 0 16,0 0 46,36 0 48,18 0-110,19 0 15,-19 0-15,0 0 16,1 0-16,53 0 16,-53 0-16,17 0 15,-18 0-15,1 0 16,-19 0-1,0 0 1,0 0 62,0 0 63,19 0-126,-19 0-15,36 0 16,-36 0-16,19 0 16,-19 0-1,-18 18 1,-18-18 187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1-27T17:59:48.018"/>
    </inkml:context>
    <inkml:brush xml:id="br0">
      <inkml:brushProperty name="width" value="0.08819" units="cm"/>
      <inkml:brushProperty name="height" value="0.35278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7530 9035 0,'36'36'125,"-36"-17"-109,36-19 0,-54 0 93,0 0-93,0 0-1,0 0-15,-19 0 16,1 0-16,0 0 16,-1 0-16,-17 0 15,18 0-15,-1 0 16,1-19-16,18 19 15,0 0 48,54 19 62,0-1-109,-17-18-16,-1 18 15,18-18-15,-18 0 16,0 0-16,0 0 15,1 0-15,-1 0 16,36 0-16,-36 0 31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1-30T17:54:50.24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5189 12601 0,'19'0'516,"1"0"-501,39 0-15,-21 0 16,-18 0-16,-1 0 15,1 0-15,0 0 204,18 0-79,156 0-125,-173 0 15,18 0-15,58 0 16,-58 0-16,-1 0 15,60 0-15,-59 0 16,-20 0 0,0 0-16,2 0 125,17-21-125,-18 21 15,58 0-15,-39 0 16,58 0-16,19 0 16,-57 0-16,-20 0 15,20 0-15,-40 0 16,20 0-16,-20 0 15,0 0-15,1 0 141,0 0-125,-1-20-16,20 20 15,-20 0-15,20 0 16,-19 0 0,0 0-16,-1 0 15,0 0 1,1 0 46,18 0-46,-17 0-16,37 0 16,253 0-16,-116-21 15,58 21-15,-78 0 16,-97 0-16,0 0 15,-39 0-15,-20 0 16,21 0 62,-21 0-62,0 0-16,20 0 15,-20 0-15,2 0 16,-2 0 0,20 0-16,-20 0 15,19 0-15,21 0 16,-20 0-16,0 0 16,-19-21-16,-1 21 15,1 0-15,-1 0 125,137-21-125,-59 21 16,20 0-16,350 0 15,-369 0-15,155 0 16,-97 0-16,-59 0 16,-39 0-16,-38 0 15,-20-20-15,19 20 157,0-21-157,2 21 15,17 0-15,39 0 16,119 0-16,-119 0 15,-37 0-15,37 0 16,-58 0-16,60 0 16,-60 0-16,20 0 15,-19 0-15,-1 0 110,1 0-95,18 0-15,-18 0 16,-1 0 0,21 0-16,-2-20 15,1 20-15,39 0 16,20 0-16,-60 0 15,1 0-15,0 0 16,0 0-16,-19 0 16,-1 0 62,-19-21-63,39 21-15,-20 0 16,40 0-16,18 0 16,119 0-16,-60 0 15,-78 0-15,137 0 16,-137 0-16,1 0 16,-20 0-16,-20 0 171,20 0-171,0 0 16,0 0-16,19 0 16,20 0-16,0 0 15,-19 0-15,154 0 16,-173 0-16,-2 0 16,-18 0-16,-1 0 15,0 0 95,21 0-110,-21-20 15,1 20-15,-1 0 16,20 0-1,20 0-15,-21 0 16,21 0-16,-20 0 16,0 0-16,-1 0 15,-17 0-15,-2 0 16,0 0 62,20 0-62,0 0-16,78 0 15,-58 0-15,135 0 16,-77 0-16,-39 0 16,116 0-16,-115 0 15,-21 0-15,-20 0 16,-18 0-16,0 0 15,-1 0 110,1 0-125,38 0 16,1 0-16,-1 0 16,1 0-16,37 0 15,-37 0-15,116 0 16,-97-22-16,-20 22 16,-38 0-16,-1 0 15,21 0 157,-21 22-172,39-22 16,-19 0-1,58 0-15,-38-22 16,-20 22-16,174 0 16,-154 0-16,19 0 15,-39 0-15,19 0 16,-38 0-16,-1 0 15,1 0 95,0 0-95,76 0-15,-56 0 16,-1 0-16,58 0 16,-39 0-16,98 0 15,-137 0-15,40 0 16,-40 22 78,-19-2-79,0 1 48,20-21-48,39 20-15,-40-20 16,0 0 15,1 0-15,-20 21-16,19-21 16,0 20 62,40-20-78,-39 21 15,-1 21 1,20-42 0,0 0-1,-19 0-15,-20 20 16,19-20-16,0 0 15,1 0 17,-1 0 15,40 0-47,-20 0 15,-20 0-15,20 0 16,-19 0-16,-1 0 15,1 0-15,-1 0 16,0 0 62,1 0-78,19 0 16,0 0-16,-20 0 15,1 0-15,39 0 16,-40 0 0,0 0-16,20 0 15,-20 0-15,0 0 16,2 0-16,-2 0 62,0 0-46,20 0-16,-20 0 16,1 0-16,19 0 15,0 0-15,0 0 16,-20 0-16,21 0 16,-21 0 30,0 0 33,1 0-79,-1 0 31,0 0-31,2 0 15,17 0 1,-18 0 0,18 0-16,60 0 15,-79 0-15,20 21 16,-19-21-16,0 0 16,-1 0-16,0 0 15,1 0 1,18 0 15,-17 0-31,17 0 16,20 0-16,-18 0 15,-2 0-15,1 0 16,59 41-16,19-41 16,-79 0-16,60 0 15,-79 0-15,1 0 16,-1 0-16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1-30T17:55:00.76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17250 12736 0,'0'21'125,"0"0"-109,-19-21 0,19 21-1,0-1 1,-20 1-1,1-21 1,0 20 0,-1 1 249,0 42-265,1-43 16,-1 1 125,1-1-126,0 1-15,19 42 16,-20-63-16,20 20 15,-19 1-15,-1-1 16,0-20 15,1 21 47,19-1-78,0 2 16,-19-2-16,19 1 94,-20-21-79,20 21-15,-19-1 16,0 1-16,19-1 16,-21-20-16,2 22 15,0-22-15,-1 0 32,20 20-17,-19-20-15,19 21 16,0-1-1,-19-20 1,19 21 0,-20-21-1,20 41 95,-20-19-95,1-2-15,19 1 16,-20-1-16,20 1 16,-38-21-1,19 20 1,19 1 31,-20-21-32,20 22-15,-20-22 16,1 20 0,-1-20-1,20 21-15,-19-21 16,-20 20-16,39 1 15,-19-21-15,19 20 16,-20-20-16,0 21 16,1 1-1,0-2 1,-1 1 0,1-1-16,0 1 15,-2-1 1,2 1-1,0 0-15,-1 0 16,1-21-16,19 21 16,-19-1-16,-1 1 15,0-21-15,1 20 16,-1 1 0,20 0-16,-19-21 15,19 21 1,-19-21-16,-1 20 15,1 1 1,-1 0 0,0-1-16,-18 1 15,38 0-15,-20-21 16,20 21-16,-19-21 16,0 20-16,19 1 15,-21-21 1,21 20-1,-19-20 1,19 21 15,-19-21-31,-1 21 16,1-21 0,0 0-16,0 21 15,-2-21 1,21 21-1,-19-21-15,19 20 63,-20-20-47,1 21-1,0-21-15,-40 20 16,20 1-16,20-1 15,0-20-15,-1 0 16,20 22-16,-19-22 16,-1 21 77,-19-1-77,20-20 0,-1 21-16,-18-1 15,17-20-15,21 21 16,-19-21-16,0 20 109,-1 2-109,1-22 16,19 21-16,-59-21 16,40 20-16,-1-20 15,1 21-15,0-1 16,-1-20-16,-19 21 15,19-21-15,1 0 16,0 20-16,-1-20 31,1 0-31,0 22 16,-2-22-16,2 20 16,0 1 15,-1-21-31,1 21 15,0-21 1,19 20 0,-19-20-1,-2 0-15,2 21 32,19-1-17,-19-20-15,-1 0 16,1 22-16,0-22 15,-1 0 1,20 20 0,-20-20-16,1 0 15,-1 21 1,1-21-16,0 20 16,-1-20-1,-39 0-15,40 21 16,0-21-16,-1 21 15,1-21 1,0 0-16,-2 0 16,2 20 31,0-20-47,-1 22 31,1-22 31,0 20-46,19 1-16,-20-21 16,0 0-16,1 20 15,-1-20-15,1 21 16,19-1-16,-39-20 15,20 21-15,-1 1 16,0-2-16,-38 1 16,39-21-1,0 0-15,-2 20 16,2-20-16,0 21 16,-39-21 77,18 0-93,-37 20 16,-1-20-16,20 0 16,-40 0-16,59 0 15,20 0-15,-21 0 16,21 0-16,0 0 15,-1 0 64,-38 0-79,38 0 15,-38 0-15,0 0 16,18 0-16,2 0 15,-1 0-15,-1 0 16,21 0-16,0 0 16,0 0 93,-39 0-93,37 0-16,-37 0 15,39 0-15,-40 0 16,20 0-16,20 0 16,0 0-16,-1 0 15,1 0 79,-21 0-78,-18 0-16,20 0 15,-2 0-15,21 0 16,-20 0-16,20 0 15,-1 0 1,-97 0 47,39 0-48,40 0-15,-79 0 16,-39 0-16,58 0 15,-155 21-15,195-21 16,-157 0-16,99 0 16,58 0-16,0 0 15,37 0-15,2 0 16,0 0 78,-1 0-94,1 0 15,0 0-15,-294-21 110,275 21-95,-40 0-15,19 0 16,21 0-16,-1 0 16,-1 0-16,21 0 15,0 0-15,0 0 16,-40-20 78,20 20-79,0-21-15,20 21 16,0 0 46,-2 0-46,2 0 0,0 0-16,-20-20 15,20 20-15,-1 0 16,-19 0-1,19 0-15,1 0 32,0 0-17,-1-21 1,1 21 0,-1 0-1,0 0 1,1-20-16,-20 20 15,20 0 1,0 0 0,-2 0 46,2-22-46,0 22-1,-1 0-15,20-21 16,-38 21-16,19 0 16,-2-20-16,21-1 15,-19 21-15,19-20 16,-20 20 0,1 0-1,19-21-15,-19 1 16,0 20-16,-1 0 15,0 0-15,1 0 16,-1-22 0,1 22-1,0-20 17,-20-1-17,19 0-15,-19 1 16,20-1-16,-1 1 15,1 20-15,0-22 16,-2 22 15,-17-20-31,18 20 16,1 0-16,0 0 16,19-21-16,-20 21 15,0 0 110,-19-41-125,20 41 16,-20-21-1,20 21-15,-1 0 16,0-20 0,1 20 93,0-22-93,-1 22-16,1-20 15,0-1-15,-2 21 16,21-20-16,-19 20 16,0 0-1,19-21 16,-20 21-31,20-20 16,-19 20-16,0-21 16,0 21-16,-21-22 15,21 22-15,-1 0 16,1-20-16,-20-1 16,-20 21-16,40-20 15,-20 20-15,0 0 16,19 0-16,1 0 31,0-21 63,-1 1-94,20-1 15,-19 21 1,0-22-16,-2 2 16,2 20-16,-20 0 15,20-21 1,0 21 0,-1 0-16,0 0 15,1 0 32,19-41-31,0 21-1,-20 20-15,1-21 16,19 0-16,-19 0 16,-1 0-16,1 1 15,19-1 1,-20 21-1,0-20-15,1 20 16,0-21 93,-1 0-93,1 0 0,19 1-1,-19 20 17,19-21-1,-21 21-31,21-41 15,0 20 1,-19 21-16,0 0 16,19-21-16,-20 21 15,20-21-15,-38 1 16,38-1-16,-19 21 16,19-20 93,-21-1-109,2 0 16,0 0-1,19 0-15,-20 21 16,20-20 15,-19 20-15,-20-62 31,19 42-32,1 20-15,-20-22 16,20 1-16,-1 21 15,20-20-15,0-1 79,-19 21-64,-1-20-15,0-1 16,20 1-1,-19-2 1,0 1 0,-1 1-16,20-1 15,-19 1 1,0 20 0,-2-21-1,21 1 1,-19 20-1,19-22 32,-39 2-47,39-1 16,-19 21-16,19-21 16,-19 21-16,-1 0 15,0-20 48,1-1-63,-1 21 15,20-20-15,-19 20 16,19-22-16,-19 22 16,19-20-16,-20 20 15,1 0 1,-1 0-16,20-21 15,-20 21 48,-38 21-47,39-21-16,0 0 15,19-21 1,-21 21-16,21-20 15,-19 20-15,0 0 16,0 0 0,19-42-16,-20 42 47,20-20-16,0-2-16,-38 2-15,17-1 16,2-20-16,0 21 16,-1 20-16,20-21 31,-19 21-31,0-22 62,19 2-62,-20 20 32,20-21-17,-20 21 17,20-20-17,-19 20 16,19-41-31,-20 41 16,1 0-16,19-21 16,-19-1 46,-1 2-46,1 20 609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1-30T17:55:01.02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6387 12863 0,'0'-18'31,"-19"0"157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2-01T13:20:32.11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8800 10305 0,'18'0'172,"18"0"-156,0 0-16,37 0 15,-1 0-15,-35 0 16,17 0-16,-36 0 15,19 0-15,-19 0 16,0 0 62,0 0 32,490 0-95,-163 0-15,54-36 16,36 36-16,-90 0 15,-109 0-15,-182 0 16,-17 0-16,35 0 219,200 0-219,73 0 15,-236 0 1,54 0-16,164 36 16,-255-36-16,-17 18 15,-55 0-15,18-18 16,18 0 93,55 19-93,-37-19-16,110 0 16,17 0-16,218 0 15,-109 36-15,182-36 16,-417 0-16,235 0 15,-199 18-15,-55-18 16,-18 0-16,0 0 16,0 0 77,127 36-93,-54-36 16,145 0-16,54 0 16,182 0-16,-236 0 15,54 18-15,37-18 16,-91 0-16,54 0 16,-199 0-16,-55 0 15,-18 0-15,0 0 16,18 0 93,1 0-93,-1 0-16,37 0 15,72 0-15,199 0 16,-235 0-16,182 0 16,53 0-16,-235 0 15,-73 0 1,1 0-16,-1 0 16,-18 0-16,0 0 93,0 0-77,19 0-16,-1 0 16,37 0-16,-37 0 15,55 0-15,-37 19 16,0-19-16,37 0 15,-55 0-15,-17 0 16,-1 0 0,0 0 62,18 0-78,0 0 15,19 0-15,-37 0 16,18 0 0,1 0-16,-19 0 15,0 0-15,0 0 16,0 0 46,0 0-62,0 0 16,1 0-16,-1 0 16,0 0-16,0 0 15,18 0-15,55 0 16,18 0-16,36 0 16,55 0-16,-164 0 15,0 0-15,-18 0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1-27T17:57:58.2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2395 14587 0,'18'0'422,"37"-18"-422,35 18 16,19 0-16,-36 0 15,-1 0-15,-35 0 16,17 0-16,-36 0 250,37 0-234,-1 0-16,-18 0 15,37 0 1,-19 0-16,-17 0 16,35 0-16,-54 0 15,1 0-15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2-01T13:20:37.23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3103 11357 0,'18'0'125,"0"0"-109,0 0-16,0 0 16,19 0-16,17 0 15,-36 0 1,55 0-16,-37 0 16,18 0-16,-17 0 15,72 0-15,-73 0 16,55 0-16,17 0 15,-71 0-15,162 0 16,-144 0-16,90 0 16,-54 0-16,-37 0 15,19 0-15,-37 0 16,18 0-16,-17 0 16,53 0-16,-53 0 15,35 0-15,-36 0 16,19 0-1,-19 0-15,55 0 0,-55 0 16,37 0-16,-1 0 16,1 0-16,-19 0 15,37 0-15,18 0 16,-55 0-16,1 0 16,-19 0-16,0 0 15,1 0-15,-1 0 16,0 0-16,-18 0 15,55 0 1,-37 0-16,37 0 16,-1 0-16,73 37 15,55-37-15,-146 0 16,92 0-16,-56 0 16,-35 18-16,17-18 15,1 0-15,-19 0 16,-17 18-16,-1-18 15,0 0-15,19 0 16,-37 0-16,54 0 16,-35 0-16,53 0 15,-35 0-15,-19 0 16,0 0-16,37 0 16,-37 0-16,0 0 15,1 0-15,17 0 16,-18 0-16,37 0 15,-37 0-15,55 0 16,-55 0-16,1 0 16,-1 0-16,0 0 15,0 0-15,55 0 16,-55 0-16,110 18 16,-56-18-16,-17 0 15,72 36 1,36-36-16,55 0 15,55 0-15,-92 0 16,-144 0-16,-1 0 16,146 0-16,-92 0 15,-71 0-15,-1 19 16,0-19-16,19 0 16,17 0-16,1 0 15,-37 0-15,55 0 16,18 0-16,36 0 15,54 0-15,-144 0 16,90 0-16,-54 0 16,-37 0-16,19 0 15,-37 0-15,18 0 16,-35 0-16,17 0 16,0 18-16,19-18 15,-19 0-15,0 0 16,19 0-16,35 0 15,19 0-15,36 0 16,-54 0-16,-18 0 16,-19 0-16,37 0 15,-55 0 1,0 0-16,-18 18 16,19-18-16,-1 0 15,0 0-15,1 0 16,35 0-16,19 0 15,-37 0-15,91 0 16,-54 0-16,18 0 16,36 0-16,-90 0 15,53 0-15,-53 0 16,36 0-16,-55 0 16,18 0-16,1 0 15,-19 0-15,109 0 16,-54 0-16,308 36 15,-254-36-15,327 0 16,-363 0-16,181 0 16,272 0-16,-326 0 15,36 0-15,-72 0 16,-91 0-16,-73 0 16,-18 0-1,0 0-15,1 0 0,-1 0 31,0 0-15,0 0-16,18 0 16,19 0-16,-1 0 15,-18 0-15,19 0 16,108 0-16,-90 0 16,54 0-16,-73 0 15,37 0-15,-55 0 16,-18 0-16,0 0 15,1 0 1,17 0 0,-18 0-16,18 0 15,1 0-15,-1 0 16,36 0-16,-35 0 16,144 0-16,-108 0 15,-19 0-15,-36 0 16,0 0-16,1 0 15,17 0 17,-18 0-17,0 0-15,0 0 16,19 0-16,-19 0 16,0 0-16,0 0 15,36 0 1,19 0-16,54 0 15,-73 0-15,37 0 16,-36 0-16,-1 0 16,0 0-16,-35 0 15,17 0-15,-18 0 16,0 0 0,0 0-16,0 0 15,1 0 1,-1 0 62,18 0-78,0 0 16,1 0-16,-19 0 15,0 0-15,0 0 16,0 0 31,18 0-47,-17 0 15,-1 0-15,0 0 16,0 0 0,0 0-16,0 0 15,19 0-15,-37-18 16,18 18-16,0 0 15,0 0 1,0 0-16,18 0 16,-17 0-16,-1 0 15,0 0-15,0 0 47,0 0-31,0 0-16,0 0 15,1 0-15,17 0 16,0 0-16,-18 0 16,0 0-1,1 0-15,-1 0 32,0 0-17,0 0 1,0 0-16,0 0 31,0 0-31,1 0 16,-1 0 15,0 0 16,0 0-16,0 0-15,0 0-1,0 0 17,1 0-17,-1 0 48,0 0-48,0 0 1,0 0 0,0 0-1,0 0 1,-36 0 312,-18 0-328,18 0 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2-01T13:20:40.67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3048 12555 0,'37'0'157,"17"0"-142,-18 0-15,-18 0 16,19 0-16,-19 0 16,18 0-16,-18 0 15,19 0 1,17 0-16,37 0 15,18 0-15,-37 0 16,110 0-16,-110 0 16,-17 0-16,-19 0 15,0 0-15,0 0 16,-17 0-16,-1 0 16,18 0 62,164 0-78,-146 0 15,236 0-15,-199 0 16,18 0-16,-55 0 16,37 0-16,-73 0 15,0 0 1,0 0 93,19 0-109,-1 0 16,-18 0-16,0 0 15,37 0-15,-19 0 16,0 0-16,-18 0 16,1 0-16,-1 0 15,0 0 142,0 0-64,0 0-77,18-18 0,-17 18-1,-1 0-15,0 0 16,0 0 46,36 0-62,-35 0 16,-1 0-16,0 0 31,0 0 32,0 0 202,0 0-93,19 0-172,-19 0 16,0 0-16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2-03T07:20:37.93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6876 17163 0,'49'0'172,"-2"0"-172,49 0 15,-48 0-15,-1 0 16,0 0-16,2 0 16,-2 0-16,1 0 15,24 0-15,-48 0 16,23 0-16,1 23 16,-23-23-16,22 0 15,-23 0-15,23 0 16,-23 0-16,1 0 15,22 0-15,0 0 16,1 0-16,24 0 16,-24 0-16,-1 0 15,73 0-15,-73 0 16,2 0-16,-2 0 16,1 0-16,0 0 15,0 0-15,-1 0 16,-23 0-16,48 0 15,-25 0-15,-23 0 16,72 0 0,-72 0-16,47 0 15,25 0-15,-1 0 16,-47 0-16,0 0 16,-1 0-16,2 0 15,-25 0-15,23 0 16,0 0-16,-23 0 15,48 0-15,-24 0 16,48 0-16,-25 0 16,1 0-16,-24 0 15,23 0-15,1 0 16,-25 0-16,-23 0 16,24 0-16,0 0 15,-24 0-15,0 0 16,-1 0-16,1 0 15,25 0-15,-26 0 16,25 0-16,-1 0 16,2 0-16,22 0 15,120 0-15,-72 0 16,-48 0-16,2 0 16,45 0-16,-45 0 15,-2 0-15,168 0 16,-168 0-1,25 0-15,23 0 16,-70 0-16,22 0 16,-24 0-16,49 0 15,-49 0-15,2 0 16,-2 0-16,1 0 16,-1 0-16,2 0 15,-2 0-15,24 0 16,-22 0-16,-2 0 15,73 0-15,-96 0 16,167 0-16,-144 0 16,2 0-16,22 0 15,0 0-15,-22 24 16,-2-24-16,-23 0 16,23 0-16,-22 0 15,22 0-15,1 0 16,-1 0-16,2 0 15,22 0-15,1 0 16,-24 0-16,-1 0 16,49 0-16,-48 0 15,23 0-15,-23 0 16,0 0 0,-1 0-16,-23 0 15,1 0-15,-2 0 16,48 0-16,-47 0 15,0 24-15,25-24 16,-2 0-16,24 0 16,-22 0-16,69 0 15,-46 0-15,0 0 16,-24 0-16,-24 0 16,0 0-16,23 0 15,-23 0-15,-1 0 16,2 0-16,-1 0 15,0 0 1,-1 0-16,25 0 16,143 0-16,72 0 15,-120 0-15,48 0 16,72 0-16,-192 0 16,311 0-1,72 0-15,-383 0 0,-22 0 16,-2 0-16,-23 0 15,0 0 1,-1 0 0,2 0-1,-1 0 1,23 0-16,49 0 16,-25 0-16,-23 0 15,95 0-15,72 0 16,24 0-16,-168 0 15,25 0-15,-48 0 16,-1 0-16,-22 0 16,-1 0-1,0 0-15,-1 0 16,1 0-16,23 0 16,49 0-16,-48 0 15,24 0-15,-25 0 16,73 0-16,-49 0 15,-23 0-15,71 0 16,-71 0-16,1 0 16,22 0-16,-24 0 15,2 0-15,-2 0 16,0 0 0,2 0-16,70 0 0,-71 0 15,23 0-15,49 0 16,-25 0-1,-47 0-15,191 0 16,-192 0-16,49 0 16,-72 0-16,0 0 15,-1 0 1,1 0 0,1 0-16,-1 0 15,23 0-15,-23 0 16,48 0-16,190 0 15,-190 0-15,119 0 16,71 0-16,-190 0 16,119 0-16,-71 0 15,-73 0-15,1 0 16,-25 0-16,1 0 31,1 0-15,-1 0-16,23 0 15,335 0-15,-262 0 16,405 94-16,-144-94 16,-141 23-16,-97-23 15,-72 0 1,-23 0-16,-23 0 16,-2 0 62,72 0-78,1 0 15,95 0-15,263 48 16,-311-48-16,239 47 16,-144-47-16,-189 0 15,-25 0-15,-48 0 250,-1 0-203,-46-23 125,24 23-172,-97 0 16,-238 0-16,-48-48 15,120 48 1,215 0-16,46 0 15,25 0 1,-47 0 93,-383 0-109,311 0 16,48 0-16,-1 0 16,25 0-16,46 0 15,-284 48 79,213-48-78,-24 0-16,49 0 15,-2 0-15,-188 0 16,213 0 0,0 0-16,0 0 15,24 0-15,1 0 16,-1 0-1,-1 0 1,-22 0-16,-1 0 16,-48 0-16,49 0 15,-73 0-15,-23 0 16,72 0-16,-193 0 16,193 0-16,-25 0 15,-142 0-15,167 0 16,-1 0-16,24 0 15,25 0-15,-26 0 16,2 23-16,23-23 16,-47 23-16,46 1 15,-23-24-15,-23 0 16,48 23-16,-26-23 16,-22 0-16,-192 0 15,192 24 1,-2-24-16,-45 0 0,45 0 15,2 0-15,24 0 16,-25 0 0,24 0-16,1 0 15,-2 0-15,-22 24 16,24-24-16,-2 0 16,-22 0-16,24 0 15,-2 0-15,-22 0 16,23 0-16,0 24 15,0-24-15,25 0 16,-1 0-16,0 0 16,-1 0-1,2 0 1,-1 0 0,0 0-16,1 0 15,-25 0-15,-1 0 16,-22 0-16,-1 0 15,-23 0-15,48 0 16,-49 0-16,-24 0 16,73 0-16,-1 0 15,25 0-15,-2 0 16,-23 0-16,25 0 16,-25 0-16,-1 0 15,2 0-15,0 0 16,-26 0-1,26 0-15,0 0 16,-26 0-16,26 0 16,-1 0-16,-24 0 15,25 0-15,-24 0 16,22 0-16,2 0 16,-1 0-16,-24 0 15,-23 0-15,48 0 16,-49 0-16,48 0 15,0 0-15,-24 0 16,49 0-16,-50 0 16,50 0-16,-25 0 15,25 23-15,-25-23 16,23 0-16,-22 0 16,0 0-16,-73 0 15,72 0-15,-142 0 16,141 0-16,-46 47 15,-96-47-15,72 0 16,48 0-16,22 0 16,1 0-16,-48 0 15,73 0-15,-25 0 16,25 0 0,-1 0-16,0 0 15,-24 0-15,0 0 16,1 0-16,-2 0 15,2 0-15,-73 0 16,25 0-16,48 0 16,-49 0-16,25 0 15,22 0-15,2 0 16,23 0-16,0 0 16,-24 0 62,0-24-78,1 24 15,-216 0-15,119-23 16,-47 23-16,73-23 16,69 23-16,-22 0 15,-49 0-15,73 0 16,0-24-16,-26 24 15,50-24-15,-25 24 16,25 0 0,-26 0-16,1 0 15,1 0-15,-2 0 16,2 0-16,0 0 16,23 0-16,0 0 15,-1 0-15,2 0 16,-1 0-1,0 0 32,-23 0-31,-26 0-16,50 0 16,-25 0-16,1 0 15,-2 0-15,2 0 16,23 0-16,-23 0 15,22 0-15,1 0 16,0 0-16,1 0 16,-1 0-16,0 0 15,1 0 1,-26 0-16,2 0 16,-24 0-16,22 0 15,-46 0-15,23 0 16,1 0-1,-49 0-15,73 0 16,-26 0-16,49 0 16,-23 0-16,23 0 15,1 0-15,-1 0 16,-1 0-16,1 0 16,1 0-1,-1 0-15,0 0 16,-23 0-1,-2 0-15,-22 0 16,-1 0-16,-119 0 16,73 0-16,69 0 15,-142 0 1,71 0-16,73 0 0,-48 0 16,46 0-16,26 0 15,-25 0-15,25 0 16,-1 0-16,-1 0 15,1 0-15,1 0 16,-25 24 0,25-24-1,-1 0-15,-1 0 16,25 24 0,-24-24 15,-23 0-31,23 0 15,0 0-15,-24 0 16,0 0-16,25 0 16,-1 0-16,0 0 15,-24 0-15,24 0 16,0 0 15,1 0-15,-1 0-16,0 0 15,0 0-15,-24 0 16,-23 0-16,23 0 16,23 0-16,2 0 15,-1 0-15,0 0 16,1 0-16,-1 0 16,0 0-16,-1 0 15,2 0 1,23 23 15,-24-23 16,-24 0-31,25 0-16,-26 0 15,2 0-15,23 0 16,-23 0-16,23 0 15,-25 0-15,2 0 16,23 0-16,0 0 16,1 0 46,-2 0-46,1 0 15,-94 0-31,69 0 16,2 0-16,-73 0 15,72 0-15,1 0 16,23 0-16,-1 0 16,2 0-16,23 23 15,-24-23 16,0 0 219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2-03T07:21:18.7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4119 7293 0,'18'0'78,"0"0"-63,0 0-15,18 0 16,1 19-16,-1-19 16,0 0-16,-18 0 15,1 0-15,17 0 16,-18 0-16,0 0 16,0 0-1,0 0-15,1 0 16,-1 0-1,0 0-15,18 0 16,37 0-16,-37 0 16,145 0-16,-108 0 15,-19 0-15,37 0 16,-36 0-16,17 0 16,110 0-16,-164 0 15,18 0-15,0 0 16,-18 0-16,37 0 15,-19 0-15,0 0 16,-17 0-16,71 0 16,-53 0-16,17 0 15,-18 0-15,37 0 16,-37 0-16,0 0 16,1 0-16,-1 0 15,-18 0-15,0 0 16,19 0-16,-1 0 15,-18 0-15,18 0 16,55 0-16,-55 0 16,37 0-16,-1 0 15,1 0-15,-19 0 16,-17 0 0,35 0-16,-35 0 15,-1 0-15,0 0 16,-18 0-16,0 0 15,1 0 1,-1 0-16,0 0 16,0 0-16,18 0 15,1 0-15,35 0 16,-36 0-16,55 0 16,-55 0-16,1 0 15,-1 0-15,0 0 16,1 0-16,-1 0 15,0 0-15,19 0 16,-37 0-16,36 0 16,-18 0-16,1 0 15,-1 0 1,0 0-16,19 0 0,-19 0 16,0 0-16,1 0 15,-1 0 1,0 0-16,0 0 15,37 0-15,-37 0 0,55 0 16,-37 0-16,92 0 16,-110 0-1,0 0-15,37 0 16,17 0-16,-35 0 16,-19 0-16,0 0 15,1 0-15,-19 0 16,18 0-16,19 0 15,-19 0-15,0 0 16,0 0-16,1 0 16,-19 0-16,0 0 15,0 0-15,0 0 16,0 0 93,1 0-109,17 0 16,0 0-16,0 0 16,1 0-16,35 0 15,-35 0-15,-1 0 16,-18 0-1,0 0-15,0 0 16,0 0 0,1 0 187,-1 0-172,0 0 78,0 0-93,18 0 0,-18 0-16,19 0 15,-19 0-15,18 0 16,-18 0-16,0 0 16,1 0-16,-1 0 46,0 0 533,0 0-533,0 0-14,0 0-17,0 0 1,1 0 0,-1 0 296,0 0-296,0 0-1,0 0 17,0 0-32,0 0 187,1 0-124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2-03T07:21:21.8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14424 6531 0,'36'0'109,"-18"0"-93,37 0-16,-19 0 15,0 0-15,19 0 16,-1 0-16,37 0 16,-37 0-1,1 0-15,-1 0 16,55 0-16,-55 0 16,37 0-16,-55 0 15,1 0-15,-1 0 16,0 0-16,37 0 15,-37 0-15,0 0 16,19 0-16,-1 0 16,1 0-16,-1 0 15,-18 0-15,91 0 16,-72 0-16,144 0 16,-90 0-16,-54 0 15,144 0 1,-144 0-16,-1 0 0,37 0 15,-73 0-15,18 0 16,1 0-16,-19 0 16,0 0-16,0 0 15,36 0-15,-17 0 16,-19 0 0,18 0-16,0 0 15,1 0 1,17 0-16,1 0 15,-1 0-15,0 0 16,-17 0-16,35 0 16,-35 19-16,-1-19 15,0 0-15,0 0 16,-17 0-16,-1 0 16,0 0-16,0 0 15,18 0-15,-18 0 16,37 18-16,-1-18 15,-17 0 1,-1 0-16,-18 0 0,-18 18 16,18-18-16,0 0 15,0 0 1,1 0-16,-1 0 16,0 18-16,0-18 15,18 0-15,-18 0 16,1 0-16,17 0 15,-18 0-15,0 0 16,37 0-16,-37 0 16,0 0-1,0 0-15,0 0 32,0 0-17,0 18 16,1-18-15,-1 0 0,0 0 234,18 0-250,19 0 15,-1 0-15,-18 0 16,-18 0-16,1 0 109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2-03T10:27:13.8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3030 5570 0,'18'0'219,"91"0"-204,-36 36-15,108-36 16,55 0-16,54 0 16,55 18-16,-236-18 15,181 0-15,55 0 16,-291 0-16,237 0 16,-219 0-16,55 0 15,-109 0-15,19 0 16,-1 0-16,0 0 15,-18 0-15,0 0 16,1 0-16,-1 0 16,0 0-16,0 0 15,0 0-15,0 0 16,0 0 0,19 0-16,-19 0 15,0 0 1,18 0-16,1 0 15,-19 0-15,72 0 16,-53 0-16,-1 0 16,55-18-16,-55 18 15,0 0-15,19 0 16,-1 0-16,-36 0 16,73 0-16,-55 0 15,1 0 1,-1 0-16,0 0 0,0 0 15,-17 0-15,-1 0 79,0 0 139,73 0-202,-55 0-16,-18 0 16,18 0-16,1 0 15,-1 0 1,-18 0-16,0 0 15,0 0 95,19 0-95,-19 0-15,0 0 16,0 0 0,0 0-16,0 0 15,0 0-15,1 0 16,-1 0 0,0 0-1,0 0 16,0 0-15,0 0 0,0 0-16,1 0 15,-1 0 1,0 0-16,0 0 16,0 0-1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2-03T10:27:26.8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14533 8273 0,'90'0'219,"382"0"-203,-182 0-16,37 0 15,-91 0-15,-164 0 16,255 0-16,-200 0 16,308 0-16,-90 0 15,-236 0-15,36 0 16,55 0-16,-164 0 15,0 0-15,1 0 16,-19 0 62,36 18-62,146-18-16,-146 0 15,1 0-15,35 0 16,19 0-16,-36 0 16,17 0-16,19 18 15,-72-18-15,-19 0 16,0 0-16,0 0 281,73 19-265,-37-19-16,-36 0 15,73 18-15,-55-18 16,1 0-16,53 0 16,-35 0-16,17 0 15,-35 0-15,-19 0 16,0 0-16,0 0 281,0 0-265,0 0-16,0 0 15,1 0 1,-1 0-16,0 0 16,0 18-16,0-18 15,0 0 79,0 0-94,37 0 16,-37 0-16,0 0 15,0 0 1,0 0-16,1 0 219,-1 0-204,-18 18 1,18-18 62,-36 0-47,-55 0-31,-18 0 16,37 0-16,18 0 16,-55 0-16,55 0 15,-1 0-15,19 0 16,0 0-1,0 0 1,0 0 0,-37 0-16,-17 0 15,36 18-15,-19 18 16,19-17-16,-164-19 16,146 0-16,-19 18 15,55-18-15,0 0 16,0 0-16,0 0 109,-91 0-93,54 0-16,-35 0 15,35 0-15,-17 0 16,-1 0-16,19 0 16,36 0-16,-1 0 15,19 18 32,-18-18-31,0 0 15,-18 18-15,-19-18-16,19 0 15,-36 0-15,53 0 16,-17 0-16,18 0 16,0 0 62,18 18-63,-18-18 17,-19 0-32,1 0 15,0 0-15,0 0 16,17 0-16,1 0 15,0 0-15,0 0 47,0 0-15,-18 18-17,-55-18-15,36 0 16,-90 0-16,55 0 15,-19 0-15,36 0 16,55 0-16,-18 0 16,18 0-1,-1 0 63,-71 0-62,53 0-16,-17 0 16,-37 0-16,37 0 15,18 0-15,17 0 16,19-18 15,-18 18 16,-18 0-31,-18 0-1,-1 0-15,19 0 16,0 0-16,-1 0 16,19 0-16,0 0 78,0 0-47,0 0-15,0 0-1,-19 18 1,1-18-16,-18 0 15,35 0-15,1 0 16,0 0-16,0 0 16,0 0-16,0 0 15,0 0-15,-1 0 16,-17 0-16,0 0 16,-55 0-16,55 0 15,0 0-15,-1 0 16,19 0-16,0 0 15,0 0-15,0 0 16,0 0 0,-1 0-1,1 0 17,0 0-32,0 0 78,0 0-47,-18 0-15,17 0-1,-17 0-15,0 0 16,0 0-16,-1 0 15,-35 0-15,35 0 16,-53 0-16,35 0 16,19 0-16,18 0 15,0 0-15,0 0 32,-1 0-1,1 0 63,0 0-63,0 0-31,0 18 31,0-18-15,0 0-1,-1 0 63,19 19-62,-18-19 0,18 18 265,-18-18 453,0 18-718,0-18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2-03T06:42:43.23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6731 8926 0,'18'0'125,"19"0"-109,17 18-16,-36-18 16,0 0-16,1 0 15,-1 0-15,0 0 16,36 0 62,-17 0-62,35 0-16,-17 0 15,-37 0-15,18 0 16,-18 0-16,0 0 16,0 19-16,1-19 15,17 0 48,0 0-63,0 18 15,19-18-15,-1 0 16,-17 0-16,-19 0 16,0 0-16,0 0 15,-18 18 32,18 0-47,0 0 16,0-18-16,1 0 31,-1 18-31,0-18 16,18 37-16,-18-19 15,37-18-15,-37 18 16,18-18-16,-18 0 15,0 18-15,1-18 16,-1 0-16,0 0 16,0 0-1,0 0 1,0 0 0,0 0 15,1 0-16,-1 0-15,0 0 16,18 0-16,-18 0 16,19 0-1,-19 0-15,0 0 16,0 0 15,0 0-31,0 0 31,0 0-31,1 0 16,35 0-16,-36 0 16,18 0-16,-17 0 15,17 0-15,0 0 16,-18 0-16,0 0 16,-18 18-16,19-18 46,-1 0 48,0 0-47,18 18-47,-18 0 31,0 1-31,-18-1 16,19 0 0,-1 0-1,0 0 1,0-18-1,0 18-15,0-18 16,0 0 15,1 18-31,-56-18 172,-17 0-172,36 0 16,0 0-1,-1 0 1,1 19 15,0-19-15,-36 0-16,36 0 16,-19 0-16,1 0 15,0 0-15,-1 0 16,19 0-16,-18 0 15,18 0-15,-18 0 16,17 0-16,1 0 16,0 0-1,0 0 32,0 0-47,0 0 16,0 0 15,-273-19-31,201 1 16,71 18-16,-17 0 15,18 0 1,0 0 46,0 0-46,0 0 0,-1 0-1,1 0-15,0 0 16,-36 0-16,17 0 16,19 0-16,0 0 93,0 0-77,0 0-16,0 0 31,0 0 0,-1 0-15,1 0 0,0 0 15,0 0-31,0 0 31,0 0 0,-19 0-15,1 0-16,0 0 16,18 0-16,0 0 15,-1 0-15,1 0 32,0 0 77,0 0-93,0 0-1,0 0 16,0 0-31,-1 0 32,1 0-17,0 0-15,0 0 47,0 0-31,0 0-1,0 0-15,-1-18 32,1 18 93,0-18-110,18 0 32,0-18-31,0 17-16,0-17 15,0 18 1,0 0 0,-18 18-16,18-18 15,-18 18-15,18-18 16,0-1-16,0 1 47,18 0-16,-18 0-31,18 18 16,0 0 31,0 0-47,1 0 31,-1 0-16,18-36 1,-18 18-16,0 18 16,-18-19-16,18 19 15,1 0 79,-1 0-94,0 0 31,0 0-15,0 0 0,0-18 15,55 18-31,-19 0 15,-17 0-15,-1 0 16,36-18-16,-53 18 16,17 0-16,-18 0 15,0 0 1,0 0 93,0 0-62,55 0-47,0 0 16,-37 0-16,0 0 15,-18 0-15,19 0 16,-19-18-16,0 18 16,0 0 124,0 0-124,18 0 0,1 0-16,-1 0 15,0 0-15,-18 0 16,1 0-1,-19-18 1,18 18-16,0 0 16,0 0-16,0 0 15,0 0-15,0 0 63,1 0-32,-1 0-31,0 18 16,18 0-1,-18-18-15,0 0 16,1 0-16,35 0 16,-36 0-16,0 0 15,0 0 95,37 0-95,-19 0-15,-18 0 16,19 0-16,53 0 15,-72 0-15,19 0 16,-19 0 234,0 0-203,0 0 15,-18 18-46,18-18 0,0 0-1,1 0-15,-1 0 16,0 0 203,0 0-204,0 0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2-03T06:42:55.7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19377 9271 0,'54'0'110,"-36"0"-110,1 0 15,35 0-15,-18 0 16,-18 0-16,19 0 16,-19 0-16,18 0 15,-18 0-15,19 18 16,-19-18-16,0 0 15,0 0-15,0 0 16,0 0 0,19 0-16,-1 0 15,0 0-15,-18 0 16,0 0-16,1 0 16,-1 0-16,0 0 15,0 0 1,0 0-1,0 0 1,0 0-16,19 0 16,17 0-1,-18 0-15,-17 0 16,17 0-16,-18 0 16,18 0-16,-18 0 15,19 0-15,-1 0 16,0 0-16,37 0 15,-37 0-15,0 0 16,1 0-16,-1 0 16,-18 0-16,0 0 15,0 0 157,73 0-156,-73 0-1,0 0-15,19 0 16,-19 18-16,0-18 16,0 0-16,0 0 15,0 0-15,1 0 16,-1 0 31,0 0-32,0 0-15,0 0 16,0 18 0,0-18-16,1 0 15,-1 0-15,-18 19 94,-18-1-78,-1 0-1,19 0 1,-18-18 15,18 18-15,0 0-16,0 0 15,-18 1 1,0-1-16,18 0 16,0 0-16,-18 0 15,18 0 1,-18-18-16,0 0 16,18 18-16,0 1 78,-19-1-78,19 0 15,0 0 1,0 0 0,0 0-1,0 0 95,0 1-95,-18-19 157,18-19-141,-18 19-31,0 0 16,-18 0-16,18 0 16,-1 0-16,1 0 15,0 0-15,0 0 16,0 0-1,-18 0 1,-1 0-16,1 0 16,-18 0-16,17 0 15,1 0-15,18 0 16,-18 0-16,17 0 16,1 0-1,0 0 48,0 0-63,-18 0 15,-19 0-15,37 0 16,0 0-16,0 0 31,0 0-15,18 19-1,-18-19 1,-1 0 93,-71 0-109,72 0 16,-1 0-16,1 18 16,-18-18-16,18 0 15,18 18 1,-18-18 0,0 0 62,-1 0-63,19 18 1,-18-18-16,0 0 16,0 0-1,0 0 1,18 18-16,-18-18 15,0 0 1,-1 0 15,1 0-15,0 0 0,-18 0-16,0 0 15,-1 0-15,19 0 16,0 0-1,0 0 17,0 0 30,0 0-46,18 18 15,-19-18-31,1 0 16,0 0-1,0 0 79,18-18-63,-18 0-15,0 0 0,0 18-16,18-18 15,-19 18-15,19-18 172,0-1-172,0 1 16,0 0-16,0 0 15,0 0 1,0 0 0,0 0-1,0-1 1,0 1-16,0 0 15,0-18 48,0 18-47,0 0 15,19 18 47,-1 0-62,0 0-1,0 0 1,0 0-16,0 0 15,19 18-15,-37 0 16,18 0-16,0-18 16,0 0-1,0 0 17,0 0 14,0 0-30,1 0 0,-1 0-1,0-18-15,18 18 16,0 0-16,-17 0 16,-1 0-16,0-18 15,0 18-15,0 0 16,0 0-16,0 0 15,1 0 1,-1 0 0,0 0-1,0 0-15,0 0 16,18 0-16,-17 0 16,-1 0-16,0 0 15,0 0-15,0 0 16,0 0-1,0 0-15,1 0 16,-1 0-16,0 0 16,18 0-1,-18 0 1,0 0 46,1 0-15,-1 0-15,18-18-17,55 18-15,-55 0 16,0 0-16,-18 0 15,1 0-15,-1 0 110,0 0-95,0 0 48,0 0-1,0 0 1,0 0-32,1 0-15,-1 0-1,0 0-15,18 0 16,-18 0 0,0 0-1,1 0 79,-1 0-47,-18 18-31,18-18-1,0 0 1,0 0-1,-18 18-15,18-18 32,-18 18-32,0 0 15,0 0 1,0 0 0,18-18-1,-18 19-15,0-1 78,0 0-62,-18 0 0,18 0-1,18-18 126,-18 18-110,19-18 0,-19 18-31,0 1 16,0-1-16,-19-18 16,-17 18-1,36 0-15,-36-18 16,18 18-16,-37-18 15,19 0-15,18 18 16,0-18-16,0 0 16,-1 0-1,1 0 63,0 0-62,0 0-16,0 0 16,0 0-1,0 0 1,-1 0 0,-17 0-16,18 0 15,0 0 1,0 0-16,0 0 31,-1 0 0,1 0-15,-127 18 0,54-18-16,37 0 15,18 0-15,-1 0 16,1 0-16,18 0 15,0 0-15,0 0 47,0 0 0,-1 0-16,1 0-15,0 0 0,0 0 15,0 0 0,0 0 0,-164 0-15,128 0-16,18 0 16,17 0-16,1 0 15,0 0-15,0 0 16,0 0 62,0-18-62,0 18-1,-1 0-15,1 0 16,0 0-16,-18-18 16,18 18-16,0 0 15,-1 0-15,1 0 31,18-36 1,-18 36-1,0 0-31,0 0 16,0 0 15,0 0-31,18-18 140,18 18-124,-18-18 62,0-1-62,0 1-16,0 0 31,0 0-15,0 0-1,0 0 1,0 0-16,0-1 16,0 1-1,0 0-15,0-36 156,0 36-156,0-1 16,0 1-16,0-18 16,18 36 312,0 0-297,0 0 0,0 0-31,0 0 47,19-18-31,126 18-1,-127 0-15,1 0 16,-1 0-16,0 0 16,0 0-16,1 0 15,-1 0-15,18 0 16,-17 0-16,-19 0 16,0 0-1,0 0 1,0 0-1,0 0 1,1 0-16,-1 0 16,0 0-16,0 0 15,18 0-15,-18 0 16,1 0-16,-1 0 16,0 0-16,0 0 15,18 0-15,1 0 16,-19 0-16,18 0 15,0 0-15,-18 0 16,19 0-16,-19 0 31,0 0 32,0 0-32,-18-18-31,18 18 16,73 0-16,-55 0 15,1 0-15,-1 0 16,-18 0-16,-18 18 47,18-18-16,0 0-15,19 0-1,-1 0-15,-18 0 16,0 0-16,0 0 16,0 0 30,1 0-14,-1 0-17,0 18 1,0-18 0,0 0-1,0 0 1,0 0-1,1 0 1,-1 0 0,0 0 77,18 0-77,-18 0-16,0 0 16,1 0-16,-1 0 15,0 0 1,0 0 15,18 0-15,19 0-1,-37 0-15,0 0 32,36 0-32,-35 0 15,-1 0 1,0 0 0,0 0-16,0 0 31,-18 18-31,0 0 47,0 0-32,0 1 1,18-19 0,-18 18-1,-18 0 63,-18 0-62,18-18-16,0 18 16,-1-18-1,19 18 141,0 0-140,-18 1 0,18-1-1,-18-18 1,18 18 78,-18-18-79,0 0 1,18 18-16,-18-18 16,0 0-1,-19 0-15,19 0 16,0 0-16,0 0 109,0 0-93,0 0-16,-19 0 15,1 0-15,18 0 16,0 0-16,0 0 16,-1 0-16,19 18 140,-18-18-124,0 0 0,18 18-1,-18-18 126,18 18-126,0 1 48,18-19-47,0 0-1,0 0-15,1 0 47,-1 0-16,0 0 1,0 0-1,0 0 0,18 0 47,-17 0-47,-1 0-15,0 0 0,0 0 124,-18 18 32,-18 0-156,0-18-1,0 0 1,-1 18 0,1-18-1,0 0-15,0 0 16,0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2-03T13:39:38.6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2468 7293 0,'36'0'187,"37"0"-187,108 0 16,-145 0-16,37 0 16,-37 0-16,0 0 15,1 0-15,-1 0 16,18 0-16,-35 0 16,35 0-16,-18 0 15,1 0-15,-1 0 16,0 0-1,0 0-15,1 0 16,-1 0-16,-18 0 16,0 0-16,37 0 15,-37 0-15,18 0 16,-18 0-16,0 0 16,19 0-16,17 0 15,-18 0-15,1 0 16,17 0-16,1 0 15,-19 0-15,0 0 16,0 0-16,1 0 16,17 0-16,-18 0 15,1 0-15,-1 0 16,18 19-16,-17-19 16,35 0-16,-35 0 15,-1 18-15,0-18 16,-18 0-16,19 0 15,-1 0-15,18 0 16,128 0-16,-146 0 16,109 18-16,-54-18 15,-19 18-15,74-18 16,35 0-16,-54 0 16,-73 0-1,128 0-15,-55 0 16,-73 0-16,37 18 15,-55-18-15,1 0 16,-1 0-16,-18 0 16,18 0-16,1 0 15,17 0-15,-18 0 16,146 0-16,-110 0 16,73 0-16,37 0 15,-110 0-15,-17 0 16,36 0-16,-55 0 15,0 0-15,-18 0 16,0 0-16,1 0 16,17 0-16,-18 0 15,0 0-15,18 0 16,37 0-16,-19 0 16,146 0-16,-91 0 15,181 0-15,-108 0 16,53 0-16,-180 0 15,144 0-15,-144 0 16,-19 0-16,-18 0 16,0 0-1,1 0-15,-1 0 16,36 0 0,-36 0-16,55 0 15,-1 0-15,74 0 16,35 0-16,218 0 15,-109 0-15,55 0 16,-109 0-16,-91 0 16,55 0-16,-146 0 15,1 18-15,-37-18 16,0 0-16,36 0 16,-17 0-16,-1 0 15,109 0-15,200 0 16,-109 0-16,54 0 15,182 0-15,-237 0 16,-89 0-16,53 0 16,-163 0-16,1 0 15,-1 0 48,18 0-48,-17 0-15,162 0 16,-144 0-16,108 0 16,164 0-16,-255 0 15,-17 0-15,-19 0 16,0 0-16,-18 0 16,19 0 30,198 0-30,56 0-16,53 0 16,-108 0-16,200 0 15,-237 0-15,37 0 16,-91 0-16,-108 0 16,17 0-16,-36 0 15,18 0-15,37 0 16,-37 0-16,309 0 15,-236 37-15,326-37 16,-90 0-16,54 0 16,-109 0-16,37 0 15,-91 0-15,-164 0 16,-35 0-16,-1 0 16,-18 0 62,0 0-78,0 0 15,1 0 1,-1 0 0,0 0-1,0 0 48,163 0-63,55 0 15,55 0-15,-92 0 16,-144 0-16,90 0 16,-55 0-16,-35 0 15,-19 0-15,-18 0 16,-18-19-16,18 19 15,1 0 95,35 0-95,-36-18-15,0 18 16,0 0 47,1 0-48,35 0-15,0 0 16,-17 0-16,-1 0 15,-18 0-15,-18-18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1-27T17:58:00.7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6731 15004 0,'91'0'110,"-37"0"-95,-17 0-15,53 0 16,-35 0-16,-1 0 16,-17 0-1,-19 0-15,0 0 63,0 0-48,0 0 32,0 0 31,19 0-62,-19 0-16,0 0 16,0 0-16,18 0 15,1 0-15,-19 0 16,18 0-16,-18 0 16,0 0 109,0 0-94,1 0-16,-1 0 126,0 0 47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2-03T13:39:42.21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2522 8600 0,'0'-18'47,"18"18"-16,0 0 1,1 0-17,-1 0-15,0 0 16,18 0-16,19 0 16,-19 0-16,18 0 15,37 0-15,18 0 16,-55 0-16,37 0 15,-73 0-15,18 0 16,-17 0 62,17 0-78,127 0 16,164 0-16,-91 0 15,-73 0-15,163 0 16,-90 0-16,55 0 16,-255 0-16,73 0 15,-37 0-15,19 0 16,-37 0-16,92 0 16,-56 0-16,146 0 15,-181 0-15,289 0 16,-235 0-16,-36 0 15,398 0-15,-416 0 16,17 0-16,-35 0 16,-1 0-16,0 0 15,-18 0-15,1 0 16,-1 0-16,0 0 16,18 0-16,0 0 15,55 0-15,18 0 16,54 0-16,309 0 15,-236 0-15,-91 0 16,55 0-16,-146 0 16,0 0-1,-17 0-15,-19 0 16,36 0-16,-17 0 16,-1 0-16,0 0 15,55 0-15,-37 0 16,1 0-16,435 0 15,-255 0-15,38 0 16,71 0-16,-108 0 16,-91 0-16,-54 0 15,-55 18-15,1-18 16,17 0 31,0 0-32,708 54-15,-435-54 16,72 0-16,55 0 16,90 0-16,-145 0 15,37 36-15,53-36 16,-253 0-16,-91 0 16,37 0-16,-110 0 15,-17 0-15,-19 0 16,37 0-1,-37-18-15,291 18 16,-200 0-16,18 0 16,36 0-16,-54 0 15,-72 0-15,35 0 16,-35 0-16,-19-18 16,-18 18-16,18 0 15,-17 0-15,-1 0 16,0 0-16,-18-18 15,18 18-15,0 0 16,0 0 125,182 0-126,-146 0-15,91 0 16,55 0-16,-91 0 16,181 0-1,-199 0-15,-37 0 16,-36-18-16,1 18 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2-02T16:37:25.79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4790 4953 0,'18'0'219,"0"0"-172,0 0-32,1 0 1,17 0-16,0 0 15,19 0-15,-37 0 16,0 0-16,0 0 16,0 0 156,182 0-172,-91 0 15,181 0-15,-109 0 16,55 0-16,-73 0 15,19 36-15,-110-36 16,74-18-16,-128 18 16,0 0-16,0 0 15,0 0 220,37 0-235,380 0 15,-90 0-15,54 0 16,-109 0-16,37 0 16,-200 0-16,-73 0 15,37 0-15,-55 0 16,-18 0-16,0 0 109,19 0-93,17 0-16,37 0 15,18 0-15,54 0 16,-90 0-16,-1 0 16,73 0-16,-108 0 15,71 0-15,-53 0 16,17 0-16,-35 0 16,17 0-16,-18 0 15,1 0-15,-1 0 16,0 0-16,-18 0 15,1 0-15,-1 0 157,18 0-157,0 0 15,1 0 1,-1 0-16,18 0 16,-17 0-16,-19 0 15,0 0-15,0 0 63,0 0-63,-18-18 15,18 18 1,0 0-16,1 0 16,-1 0-16,0 0 15,0 0 1,18 0-16,1 0 15,-1 0-15,-18 0 16,0 0-16,0 0 16,0 0-16,1 0 47,-1 0-47,0 0 15,0 0 1,0 0-16,0 0 15,0 0 1,1 0-16,17 0 16,0 0-16,-18 0 15,19 0-15,-19 0 16,0 0-16,0 0 16,0 0-16,0 0 15,-18 18 32,18-18-47,1 0 16,-1 0-16,0 0 15,18 0-15,0 0 16,19 0-16,-37 0 16,0 0 15,0 0-31,-18 18 15,18-18-15,1 0 16,-1 0 0,18 18-16,-18 1 15,0-19 1,0 0-16,1 0 16,-1 18-1,18-18-15,-18 0 16,0 0-16,0 0 15,19 36-15,-19-36 16,0 0 0,0 0 31,0 0-32,0 0 1,1 0 78,-1 18-94,0-18 15,-18 18-15,18-18 16,0 0-16,0 18 15,0 1 1,-18-1-16,19-18 16,-19 18-16,18-18 15,0 0 1,-18 18 0,18-18-1,-36 0 79,0 0-78,0 0-1,-1 0 1,1 0-16,0 18 15,0-18-15,0 0 16,18 18 0,-18-18-16,0 0 15,-1 0-15,1 18 16,0-18 0,0 0-16,0 0 15,0 0 1,0 0-16,-1 0 15,1 0-15,0 0 16,0 0 0,0 0-16,0 0 15,0 0-15,-1 0 16,1 0 15,0 0 0,-18 0 1,0 0-32,-1 0 15,-17 0-15,18 0 16,17 0-16,1 0 16,0 0-16,0 0 31,0 0 16,0 0-16,-37 0 63,1 0-94,-91 0 15,54 0-15,37 0 16,17 0-16,-17 0 16,-1 0-16,19 0 15,18 0-15,0 0 16,0 0 62,-19 0 63,-35 0-126,-200 0-15,181 0 16,-145 0-16,91 0 15,-55 0-15,146 0 16,18 0-16,-1 0 16,19 0-1,-181 37 204,162-37-219,1 0 16,-55 0-16,37 0 15,-19 0-15,1 0 16,-1 0-16,19 0 16,36 0-16,0 0 15,-1 0 110,-17 0-109,0 0-16,-55 0 15,55 0-15,-37 0 16,1 0-16,-1 0 16,19 0-16,-37 0 15,55 0-15,-19 0 16,37 0-16,-18 0 16,18 0-1,0 0 48,-1 0-48,1 0 1,0 0-16,0 0 16,0-18-16,0 18 15,0 0 1,-1 0-1,1 0 1,0 0 0,0 0-1,0 0-15,0 0 16,-19 0-16,19 0 16,-18 0-16,-18 0 15,35 0-15,-17 0 16,18 0-16,-18 0 15,18 0 1,-1 0 93,-17 0-109,0 0 16,0 0-16,-1 0 16,19 0-16,-18 0 15,18 0-15,0 0 16,-1 0 0,1 0 15,0 0-31,0 0 15,0 0 1,0 0-16,0 0 16,-1 0-16,1 0 15,0 0 1,0 0 15,0 0-15,0 0-16,0 0 15,-1 0 1,-17 0-16,0 0 16,-19 0-16,37 0 15,0 0-15,0 0 16,0 0-16,0 0 31,0 0-15,-1 0-1,1 0-15,0 0 16,-18 0-16,18 0 16,-19 0-16,1 0 15,18 0 1,0 0 0,0 0 46,0 0-46,-19 0-16,1 0 15,0 0-15,-1 0 16,1 0-16,-18 0 16,36 0-16,-1 0 218,-108 18-202,91-18-16,0 0 16,0 0-16,-19 0 15,1 0-15,17 0 16,19 0-16,0 0 15,0 0-15,0 0 79,0 0-79,0 0 46,-1 0-14,1 0-17,0 0-15,-18 0 16,0 0-16,-1 0 16,1 0-16,-55 0 15,55-18-15,0 18 16,18 0-16,-1 0 15,1 0-15,0 0 16,0-19 0,0 19-1,0 0-15,18-18 16,-18 18 78,-1 0-79,1-18 1,0 18 0,0 0-16,0 0 15,0 0 1,0 0 15,-1 0-15,1 0 31,0 0-1,0 0-14,18-18-32,-18 18 15,0 0-15,18-18 16,-18 18-16,-1 0 47,1 0-32,0 0 1,0 0 0,0 0 46,0 0-31,0 0-31,-1 0 63,1 0-47,0 0-1,18-18 798,0 0-798,18-1 1,-18 1 0,0 0-16,0 0 31,0 0-31,0 0 94,0 0-79,0-1-15,18 19 16,-18-18-16,0 0 15,0 0-15,19 18 16,-19-18 0,0 0-16,0 0 31,18 18 110,0 0-141,-18 18 31,36-18-16,-18 0 1,0 0 0,1 0-16,-1 0 15,0 0 1,0 0-16,0 0 16,0 0-1,19 0-15,-19 0 16,0 0-1,0 0 1,18 0-16,-18 0 16,19-18-1,-1 18-15,0 0 16,37 18-16,-1-36 16,-35 18-16,17 0 15,-18 0-15,-17 0 16,-1 0 62,0-19-62,18 1-16,0 0 15,1 18-15,-19-18 16,18 18-16,-18 0 15,19-18-15,-19 18 16,0 0-16,18 0 16,-18 0-16,0 0 15,1 0 95,53 0-110,1 0 15,-1 0-15,73 0 16,55 0-16,-91 0 16,36 0-16,-54 0 15,-37 0-15,-36 0 16,19 0-16,-19 0 78,0-18-47,73 18-31,17 0 16,-35 0-16,108 0 15,-72 0-15,-36 0 16,-1 0-16,1 0 16,-55 0-16,18 0 15,-17 0 48,17 0-63,0 0 15,37-18-15,199 18 16,-73 0-16,-90 0 16,182 0-16,-201 0 15,-35 0-15,-19 0 16,-18 0 156,18 0-157,1 0-15,-1 0 16,37 0 0,72 0-16,-55 0 15,-35 0-15,90 0 16,-54 0-16,18 0 16,-73 0-16,18 0 15,-36 0-15,1 0 94,-1 0-78,18 0-16,0 0 15,1 0-15,17 0 16,19 0-16,-1 0 15,1 0-15,-19 0 16,37 0-16,-55 0 16,-18 0-16,19 0 15,-19 0 95,0 0-110,0 0 15,18 0-15,-18 0 16,73 0-16,-55 0 16,1 18-16,-1-18 15,18 0-15,-35 0 16,-1 0-16,0 0 15,0 0 1,-18 18 0,18 0-1,0 0-15,0-18 16,1 0-16,-1 0 16,0 0-1,36 0-15,-17 0 16,35 36-16,-17-36 15,-19 19-15,36-19 16,-17 0-16,-19 0 16,-18 0-16,0 0 125,-18 18-110,0 0 1,19 0 0,-1-18-1,-18 18-15,18-18 16,0 18-16,0 0 15,0-18-15,0 19 16,1-19-16,-1 18 16,0-18-16,0 0 15,0 0 32,-18 18-47,18 0 16,0-18 62,-18 18-62,19-18-1,-1 0-15,0 0 16,0 0-1,0 0-15,0 0 63,0 0-32,1 0-15,-1 0-1,0 0-15,0 0 16,0 0 0,-18 18-1,18-72 95,0 54-32,1 0-47,-19-18 63,-19 18-79,1 0 17,0-18-1,18-1-31,-18 19 16,0-18-16,18-18 15,0 18 1,-18 18-16,18-18 15,-18 0 1,-1 18 15,19-19-15,-18 19-16,0 0 16,0 0-16,0 0 15,0 0 1,0 0-16,-1 0 15,1 0-15,0-18 16,0 18 15,0 0 63,-37 0-78,37 0-1,0 0-15,0 0 16,0 0 0,0 0-1,0 0-15,-1 0 16,1 0-1,0 0 1,18-18 0,-18 18-1,0 0-15,0 0 16,18-18 15,-18 18 16,18-18 141,0 0-157,-19 18-16,1 0-15,18-18 16,-18 18 0,0 0-1,0 0 79,0-19-78,0 19-16,-1 0 31,1 0 47,36 0 63,1 0-126,-1 0 17,-18 19 61,0-1-93,-18-18 16,18 18 0,-19-18-1,19 18-15,-18-18 16,18 18 203,-36 18-204,18 1 1,-37-37-16,19 36 15,-18 0-15,17-18 16,-53 19-16,72-19 16,-1 0-1,1-18 32,0 0-31,0 0-16,-18 0 15,-73 0-15,36 0 16,-253 36-16,253-36 16,-362 0-16,253 0 15,55 0-15,73 0 16,36 0-16,0 0 16,-1 0-16,1 0 46,-91 0-30,37 0-16,-110 37 16,-289-37-16,180 36 15,-180 0 1,235-36-16,-200 0 16,92 36-16,108-36 15,163 0-15,37 0 16,0 0-16,18 0 203,-73 0-203,36 0 16,19 0-16,-55 0 15,37 0-15,18 0 16,-1 0-16,19 0 15,0 0-15,0 0 125,-55 19-109,19-1-16,18-18 16,-1 18-16,1-18 15,-18 0-15,36 18 16,-1-18-16,1 0 16,0 0 30,0 0-30,0 0 0,0 0-1,0 0 1,-1 0 0,1 0-1,-36 18 1,18-18-16,-19 0 15,19 0-15,-37 0 16,19 0-16,-37 0 16,-18 0-16,-36 18 15,-54-18-15,90 0 16,54 18-16,19-18 16,18 0-16,0 0 15,0 0 32,36 0-31,18-36-16,-18 36 15,0-18-15,0 0 16,1 18 0,-1 0-1,0 0-15,-18-18 16,18 18-16,0 0 31,0 0 16,19 0-47,-19 0 16,0 0-16,18 0 15,0 0-15,-17 0 16,17 0-16,-18 0 31,0 0-15,-36-18 140,18-1-156,-18 19 16,0-18-16,0 0 15,18 0 1,-19-36-16,19 35 15,-18 19 1,18-18-16,0 0 16,0 0-16,-18 0 15,18 0-15,-18 0 16,18-1 93,18-35-93,0 36-16,0 18 16,1 0 15,-1 0 0,-18-18 0,18 18-15,-18-18 156,0-1-172,18 1 15,0 0 1,0 18 15,0 0-31,19 0 16,-19 0-16,0 0 16,0 0-16,0 0 15,-18-18-15,18 18 16,1 0 31,-1 0 0,0 0-32,0 0 48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1.86047" units="1/cm"/>
          <inkml:channelProperty channel="T" name="resolution" value="1" units="1/dev"/>
        </inkml:channelProperties>
      </inkml:inkSource>
      <inkml:timestamp xml:id="ts0" timeString="2015-03-19T09:36:01.7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17971 13208 0,'0'42'78,"42"-42"-46,22 0-17,42 0-15,-43 0 16,1 0 0,-22 0-1,0 0-15,-21 0 16,22 0-16,-1 0 15,22 0 1,-43 0 0,85 0-16,-43 0 15,43 0-15,-21 0 16,-1 0-16,-20 0 16,20 0-16,-62 0 15,41 0-15,-42 0 16,22 0-16,20 0 31,-21 0-31,1 0 16,-1 0-16,85 0 15,-21 0-15,0 0 16,0 0 0,63 0-16,-63 0 0,-22 0 15,-20 0 1,-43 0 15,0 0 16,22 0-31,20 0-16,1 0 15,-22 0-15,0 0 16,1 0-1,-22 0 1,0 85 218,-21-64-234,0 21 16,0-20-16,-42 20 125,-64-42-125,0 0 16,21 0-16,43 0 15,21 0-15,-43 21 94,1 0-78,-1 0-16,1 1 15,-22 20-15,43-42 16,-1 42 0,22-42-16,-21 0 93,-22 0-93,22 0 16,-21 0-16,20 0 16,22 0-16,-21 0 15,-1 0-15,22 0 16,-21 0 15,21 0-15,0-21-16,-1 21 15,-62 0-15,63 0 16,-64 0-16,21 0 16,22 0-1,-21 0-15,-1 0 0,43 0 31,-43-21 16,43 21-47,0 0 16,0 0-16,0 0 16,-43 0-16,22 0 15,0 0 1,20 0-16,-20 0 15,0 0-15,21 0 16,-1 0-16,1 0 31,-21 0-15,21-21 15,0 0-15,-1 21-1,1-22 17,-21 22-17,21 0-15,-22 0 16,43-21 31,0 0-32,-42 21 126,21 0-125,0 0-1,0 0 1,-1 0 0,1 0-1,0 0 1,0 0-1,-43 0 173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1.86047" units="1/cm"/>
          <inkml:channelProperty channel="T" name="resolution" value="1" units="1/dev"/>
        </inkml:channelProperties>
      </inkml:inkSource>
      <inkml:timestamp xml:id="ts0" timeString="2015-03-19T09:36:06.6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2752 14266 0,'42'21'203,"1"-21"-203,20 22 15,-42-22-15,22 0 16,20 0-16,1 21 16,42-21-16,-22 0 15,-41 0-15,20 0 16,22 0-16,-43 0 16,22 0-1,20 0-15,-41 0 16,20 0-16,-42 0 15,43 0-15,42 0 16,-43 0-16,43 0 16,-21 0-16,-1 0 15,1 0-15,0 0 16,20 0 0,-20 0-16,-43 0 15,1 0-15,-1 0 16,22 0-16,-1 0 15,-21 0-15,-20 0 16,62 0-16,1 0 16,21 0-1,-43 0-15,-20 0 16,20 0-16,22 0 16,-43 0-16,-21 0 15,43 0-15,63 0 16,-43 0-16,22 0 15,-42 0-15,-1 0 16,22 0-16,0 0 16,-1 0-16,1 0 15,0 0-15,-43 42 16,43-42 0,20 0-16,-20 0 15,42 0-15,0 0 16,-21 0-16,0 0 15,0 0-15,42 0 0,-21 0 16,-43 0 0,22 0-16,0 0 15,-42 0-15,-1 0 16,1 0 0,-1 0-16,22 0 15,-1 0-15,-41 0 16,41 0-16,1 0 15,-43 0-15,22 0 16,-1 0 0,-20 0-16,63 21 15,-43-21-15,22 0 16,-22 0 0,1 0-16,-22 0 0,0 0 15,1 0-15,20 0 16,-42 0-16,43 0 15,-43 0-15,43 0 16,-22 0-16,21 0 16,1 0-16,-22 0 15,85 0-15,-63 0 16,-1 0-16,43 0 16,0 0-16,0 0 15,0 0 1,-1 0-16,1 0 15,-21 0-15,21 0 16,-22 0-16,-20 0 16,63 0-16,0 0 15,0 0-15,21 0 16,-84 0-16,63 0 16,21 0-16,-42 0 15,-1 0-15,1 0 16,0 0-16,0 0 15,-21 0-15,-22 0 16,1 0-16,-1 0 16,1 0-1,-1 0 1,22 0 0,-22 0-16,43 0 15,-42 0-15,-22 0 16,21 0-16,22 0 15,0 0-15,-22 0 16,1 0-16,63 0 16,-85 0-16,64 0 15,-21 0-15,20 0 16,-20 0-16,0 0 16,21 0-1,21 0-15,-22 0 16,22 0-16,-21 0 15,21 0-15,-21 0 16,0 0-16,-64 0 16,64 0-16,21 0 15,0 0-15,-42 0 16,21 0-16,21 0 16,-22 0-16,-20 0 15,-43 0-15,22 0 16,42 0-16,-43 0 15,-20 0-15,-1 0 16,21 0-16,-41 0 31,-1 0-15,42 0 0,22 0-1,0 0-15,42 0 16,-43 0-16,1 0 15,0 0-15,-22 0 16,22 0 0,-1 0-16,-20 0 15,-1 0-15,1 0 16,21 0-16,-22 0 16,22 0-16,-1 0 15,-20 0-15,63 0 16,-42 0-16,20 0 15,-41 0-15,-1 0 16,22 0-16,-21 0 16,41 0-16,-41 0 15,-22 0-15,1 0 16,20 0-16,-21 0 16,-20 0-1,-1 0-15,21 0 0,-21 0 16,43 0-1,-1 21 1,1 1 0,-1-22-16,1 0 15,20 0-15,22 0 16,-42 0-16,20 0 16,22 0-16,-21 0 15,42 0-15,-64 0 16,1 0-16,-22 0 15,1 0 1,-22 0-16,0 0 63,21 0-48,1 0-15,20 0 0,-21 0 16,22 21-16,-1 0 15,43 21 1,-21 1 0,-64-43-16,21 42 15,1-42 1,-22 0-16,0 0 16,21 21-16,-20-21 15,41 0-15,-42 21 16,64-21-1,0 0-15,-22 0 16,-21 0-16,1 0 16,-22 0-1,0 0 17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1.86047" units="1/cm"/>
          <inkml:channelProperty channel="T" name="resolution" value="1" units="1/dev"/>
        </inkml:channelProperties>
      </inkml:inkSource>
      <inkml:timestamp xml:id="ts0" timeString="2015-03-19T09:36:12.5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2710 15325 0,'21'0'266,"0"0"-251,21 0-15,-20 0 16,20 0-16,0 0 16,-21 0-16,43 0 15,-22 0-15,1 0 16,-1 0 0,-21 0-16,21 0 15,1 0-15,-22 0 0,21 0 16,1 0-16,-22 0 15,0 0-15,0 0 16,21 0-16,-20 0 16,20 0-16,21 0 15,-41 0-15,20 0 16,-21 0-16,0 0 16,0 0-16,1 0 15,-1 0-15,21 0 16,-21 0-1,22 0 1,-22 0 15,0 0 1,21 0-17,1 0-15,20 0 0,-21 0 16,22 0-16,-1 0 15,22 0-15,0 0 16,-1 0-16,-20 0 16,-22 0-16,22 0 15,-22 0-15,22 0 16,-22 0-16,21 0 16,43 0-16,-42 0 15,20 0-15,1 0 16,-21 0-16,-22 0 15,0 0-15,-21 0 16,1 0 31,20 0-47,0 0 16,22 0-1,-1 0-15,43 0 16,0 0-16,-43 0 15,22 0-15,-21 0 16,20 0-16,-41 0 16,-22 0-16,21 0 15,-21 0 1,0 0-16,64 0 16,-21 0-1,-1 0-15,1 0 16,-1 0-16,64 0 15,-42 0-15,21 0 16,-1 0-16,-41 0 16,21 0-16,-22 0 15,22 0 1,-64 0 0,42 21 15,22-21-31,-64 0 15,43 0-15,-1 0 16,1 0 0,-1 0-16,1 0 15,-1 0 1,43 0 0,-42 0-16,20 0 15,-41 0-15,20 0 16,1 0-16,-1 0 15,43 0-15,-43 0 16,-20 0-16,-1 0 16,22 0-16,-43 0 15,63 0-15,-41 0 16,20 0 0,1 0-16,-22 0 0,0 0 15,43 0 1,0 0-16,-22 0 0,-20 0 15,20 0-15,1 0 16,-22 0-16,-21 0 16,0 0-16,0 0 15,22 0-15,20 0 16,1 0-16,-1 0 16,1 0-16,-22 0 15,0 0-15,1 0 16,-22 0-1,21 0 1,-21 0 31,1 0-31,-1 0-16,21 0 15,0 0-15,1 0 16,-22 0-16,21 0 15,-21 0-15,22 0 16,-22 0-16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1.86047" units="1/cm"/>
          <inkml:channelProperty channel="T" name="resolution" value="1" units="1/dev"/>
        </inkml:channelProperties>
      </inkml:inkSource>
      <inkml:timestamp xml:id="ts0" timeString="2015-03-19T09:36:17.76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2964 15536 0,'21'0'94,"0"0"-78,0 0-1,43 0 32,-22 0-47,0 0 16,1 0-16,-22 0 15,42 0-15,1 0 16,21 0-16,-64 0 16,42 0-16,43 0 15,-42 0 1,-1-21 0,-21 21-1,22 0 1,-22 0-1,-21 0-15,1 0 16,41-21 0,43 21-1,-43 0-15,22 0 16,-43 0-16,-20 0 16,41 0-16,1 0 31,-22 0-16,0 0 17,-21 0-17,43 0-15,-22 0 16,22 0-16,-22 0 16,64 0-16,-43 0 15,1 0-15,-22 0 16,43 0-16,-43 0 15,22 0-15,-43 0 16,0 0-16,21 0 16,1 0-1,-22 0-15,21 0 16,-21 0-16,43 0 16,21 0-16,-22 0 15,-42 0-15,22 0 16,41 0-16,-63 0 15,43 0-15,-1 0 16,1 0-16,-1 0 16,1 0-16,-1 0 15,1 0-15,-22 0 16,1 0-16,-1 0 16,21 0-1,1 0 1,-22 0-1,43 0-15,-43 0 16,22 0-16,-1 0 16,1 0-1,-1 0 1,1 0 0,-1 0-1,-20 0 1,-22 0-1,0 0-15,0 0 32,0 0-32,0 0 15,43 0 17,-1 0-17,-20 0-15,41 0 16,-20 0-16,-1 0 15,1 0 1,-1 0-16,1 0 16,-1 0-16,43 0 15,-42 0-15,-1 0 16,1 0 0,-43 0-16,0 0 15,21 0 32,-20 0-31,83 0-16,1 0 15,0 0-15,-21 0 16,-1 0-16,-20 0 16,-1 0-16,-41 0 15,41 0 32,-42 0-47,0 0 16,22 0-16,-1 0 15,22 0-15,-22 0 16,-21 0-16,0 0 16,0 0-16,1 0 15,-1 0-15,0 0 16,0 0-16,0 0 15,0 0-15,22 0 16,-1 0 0,-21 0-16,22 0 31,20 0-15,22 0-1,-43 0 1,0 0-16,1 0 15,-1 0-15,-21 0 16,22 0-16,41 0 31,-63 0-15,1 0 0,41 0 30,-42 0-14,0 0-32,1 0 15,-1 0 17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1.86047" units="1/cm"/>
          <inkml:channelProperty channel="T" name="resolution" value="1" units="1/dev"/>
        </inkml:channelProperties>
      </inkml:inkSource>
      <inkml:timestamp xml:id="ts0" timeString="2015-03-19T09:36:33.46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12976 4911 0,'63'0'109,"1"0"-93,20 21 31,-41-21-47,-1 0 16,64 0-16,-22 0 15,-62 0 1,41 0-16,106 0 15,-63 0-15,21 0 16,-63 0-16,-1 0 16,22 0-16,-22 0 15,1 0-15,-1 0 16,1 0-16,21 0 16,-22 0-16,1 0 15,-1 0-15,43 0 16,0 0-16,-43 0 15,1 0 1,-1 0 0,43 0-1,-21 0-15,-22 0 16,22 0-16,0 0 16,-22 0-16,-21 0 15,43 0-15,0 0 16,21 0-1,-85 0-15,63 0 16,-20 0-16,21 0 16,-22 0-16,1 0 15,20 0 1,1 0-16,0 0 16,42 0-16,-43 0 15,22 0-15,0 0 16,-21 0-16,-22 0 15,-21 0-15,22 0 16,-22 0-16,-21 0 16,64 0-16,0 0 15,21 0-15,-22 0 16,1 0-16,21 0 16,0 0-16,-43 0 15,43 0-15,-43 0 16,1 0-16,21 0 15,-1 0-15,-20 0 16,42 0-16,-22 0 16,1 0-16,-43 0 15,85 0-15,-84 0 16,62 0-16,-20 0 16,0 0-16,-43 0 15,22 0 1,20 0-16,-20 0 15,20 0-15,1 0 16,21 0-16,-64 0 16,64 0-16,-21 0 15,21 0-15,-43 0 16,43 0-16,-64 0 16,-21 0-16,22 0 15,-22 0 1,0 0-1,43-21 1,41 21 0,-62-22-1,-22 1-15,42 0 16,1 0-16,-1 0 16,-41 21-1,62-21-15,-63 21 16,64 0-16,-21-22 31,-43 22-31,0 0 16,21-21-16,1 21 15,-1 0-15,0 0 16,1 0-16,-1-21 16,0 21-1,22 0-15,20 0 16,22 0-16,-21 0 15,-22 0-15,1 0 16,-1 0-16,-20 0 16,20-21-16,-20 21 15,20 0-15,-42 0 16,43 0 62,-43 0-31,0 0-31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2-03T13:19:20.5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3302 10904 0,'0'49'125,"18"-49"-125,19 0 15,-19 0-15,18 0 16,18 0-16,-18 0 16,-18 0-16,36 0 15,-17 0-15,-1 0 16,-1 0-16,20 0 16,-19 0-16,0 0 15,1 0-15,16 0 16,20 0-16,-1 0 15,54 0-15,-90 0 16,145 0 0,-54 0-16,-74 0 15,291 0-15,-290 0 16,1 0-16,143 0 16,-144 0-16,18 0 15,-35 0-15,17 0 16,-18 0-16,54 0 15,-35 0-15,107 0 16,163 0-16,-90 0 16,288 0-16,-341 0 15,306 0-15,-218 0 16,218 0-16,-379 0 16,35 0-16,54 0 15,-143 0 1,-19 0-16,0 0 0,1 0 15,-20 0-15,19 0 16,18 0-16,-17 0 16,35 0-16,0 0 15,73 0-15,-55 0 16,19 0-16,35 0 16,54 49-16,-89-49 15,-54 0-15,143 0 16,-90 0-1,-35 0-15,107 0 16,-126 0-16,109 0 16,-127 0-16,0 0 15,19 0-15,-19 0 16,36 0-16,-36 0 16,55 0-16,16 0 15,183 0-15,34 0 16,-89 0-16,217 0 15,-127 0-15,72 0 16,-107 0-16,179 0 16,-343 0-16,20 98 15,34-98-15,-53 0 16,17 0-16,-54 0 16,19 0-16,-55 0 15,-18 0-15,36 0 16,-36 0-16,55 0 15,-73 0-15,0 0 16,0 0-16,0 0 16,0 0-16,0 0 15,0 0 1,18 0-16,1 0 16,17 0-16,234 0 15,-106 0-15,305 0 16,-216 0-16,72 0 15,55 0-15,-109 0 16,54-49-16,-289 49 16,-18 0-16,-18 0 62,1 0-15,17 0-47,-1 0 16,-17 0-16,0 0 15,1 0-15,-1 0 16,0 0 0,0 0-16,0 0 15,18 0-15,18 0 16,0 0-16,236 0 15,-110 0-15,-144 0 16,37 0 0,-37 0-16,-1 0 15,-16 0-15,-19-49 125,18 49-125,0 0 16,0 0-16,0 0 16,0 0 171,0 0-171,1 0-1,-1 0-15,0 0 16,17 0-16,1 0 16,-36 49-16,37-49 15,-19 0-15,0 0 16,-36 49 203,0-49-204,18 51-15,-37-51 16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2-03T13:19:24.4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2958 11793 0,'18'0'93,"0"18"-93,18-18 16,-18 0-16,0 0 16,19 0-16,-1 0 15,0 0-15,1 0 16,17 0-16,0 0 15,-17 0-15,17 0 16,19 0 0,108 0-16,-108 0 15,72 0-15,36 0 16,-108 0-16,72 0 16,-54 0-16,145-18 15,-91 18-15,199 0 16,-108 0-16,-91 0 15,55 0-15,-146 0 16,1 0-16,-19 18 16,19-18-16,-19 0 15,0 0-15,19 0 16,-19 0-16,55 0 16,17 0-16,56 0 15,-92 0-15,55 0 16,18 0-16,-54 0 15,18 0-15,-55 0 16,-17 0 0,-1 0-16,18 0 0,-17 0 15,-19 0-15,18 0 16,0 0-16,1 18 16,-1-18-16,55 0 15,-37 0 1,109 0-16,19 0 15,-73 0-15,54 0 16,18 0-16,-126 0 16,17 0-16,-35 0 15,17 0-15,-18 0 16,55 0-16,-55 0 16,37 0-16,-55 0 15,37 0-15,-19 0 16,163 0-16,-162 0 15,108 0-15,54 0 16,-144 0-16,90 0 16,-54 0-16,18 0 15,-73 0-15,55 0 16,-37 0-16,19 0 16,-37 0-16,0 0 15,19 0-15,-1 0 16,55 0-16,36 0 15,55 0-15,199 0 16,-127 0-16,218 0 16,-381 0-16,36 0 15,54 0-15,-162 0 16,-1 0 0,0 0-16,0 0 15,-17 0-15,-1 0 16,18 0-16,-18 0 15,18 0-15,1 0 16,17 0-16,19 0 16,-1 0-16,364-18 15,-255 18-15,218 0 16,-235 0-16,162 0 16,-290 0-16,37 0 15,108 0-15,-162 0 16,-1 0-16,0 0 62,218-36-46,-200 36-16,55 0 16,18 0-16,181 0 15,55 0-15,-110 0 16,-89-18-16,53 18 15,-163 0-15,-17 0 16,17 0 0,-18 0 46,18 0-62,1 0 16,-19 0-16,0 0 15,0 0-15,0 0 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1.86047" units="1/cm"/>
          <inkml:channelProperty channel="T" name="resolution" value="1" units="1/dev"/>
        </inkml:channelProperties>
      </inkml:inkSource>
      <inkml:timestamp xml:id="ts0" timeString="2015-03-19T09:37:04.49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3175 12890 0,'64'0'110,"-43"0"-110,21 0 15,22 0-15,21 0 16,-22 0 0,-42 0-16,22 0 15,62 0-15,-62 0 16,20 0-16,-42 0 15,43 0-15,-43 0 16,0 0-16,43 0 16,-43 0-16,21 0 15,22 0-15,-22 0 16,0 0-16,-20 0 16,41 0-16,43 0 15,0 0 1,-64 0-16,22 0 15,-22 0-15,21 0 16,-20 0-16,-1 0 16,-21 0-16,0 0 31,1 0-31,20 0 16,21 0-16,-20 0 15,20 0-15,-42 0 16,64 0-16,0 0 15,21 0-15,-43 0 16,22 0 0,-22 0-16,1 0 15,-1 0 17,1 0-17,-1 0 1,1 0-16,42 0 15,-43 0-15,22 0 16,-22 0-16,22 0 16,-22 0-1,-20 0-15,-1 0 16,0 0-16,1 0 16,20 0-16,-42 0 15,43 0-15,-22 0 0,43 0 16,21 0-1,-22 0-15,1 0 16,-21 0-16,-1 0 16,43 0-16,0 0 15,-64 0-15,0 0 16,22 0-16,-1 0 16,-20 0-1,20 0-15,1 0 16,20 0-16,-20 0 15,-43 0-15,64 0 16,-43 0-16,22 0 16,41 0-16,-41 0 15,42 0-15,-43 0 16,1 0 0,-1 0-16,22 0 15,-64 0-15,64 0 0,-22 22 16,1-22-1,20 0-15,-20 0 16,21 0-16,-22 0 16,43 0-16,-21 0 15,-22 0-15,22 0 16,21 0-16,-1 0 16,1 0-1,-21 0-15,21 0 16,-22 0-16,-20 0 15,63 0-15,-64 0 16,1 0-16,-1 0 16,1 0-16,21 0 15,-43 0-15,64 0 16,-43 0-16,1 0 16,-1 0-16,-20 0 15,62 0-15,-20 0 16,-64 0-16,85 0 15,0 0-15,0 0 16,21 0-16,-43 0 16,1 0-16,-21 0 15,-1 0-15,-21 0 16,-20 0-16,41 0 16,-42 0-16,64 0 15,-43 0-15,43 0 16,0 0-16,-1 0 15,-20 0-15,-1 0 16,-20 0-16,-1 0 16,-21 0-1,21 0 1,1 0 15,20 0-15,1 0-16,20 0 15,-20 0-15,42 0 16,-22 0-16,22 0 16,42 0-16,-21 0 15,-21 0-15,0 0 16,-21 0-16,-22 0 16,-20 0-16,-22 0 15,21 0-15,0 0 16,-20 0-16,20 0 15,0 0-15,1 0 16,41 0-16,1 0 16,0 0-1,-22 0-15,64 0 16,-21 0-16,-85 0 16,43 0-16,-1 0 0,-21 0 15,22 0 1,21 0-1,-64 0-15,42 0 16,1 0-16,-1 0 16,43 0-16,0 0 15,-43 0 1,-41 0-16,62 0 16,-63 0-16,1 0 15,20 0-15,0 0 16,1 0-16,20 0 15,-21 0-15,22 0 16,-22 0-16,64 0 16,-42 0-16,63 0 15,0 0 1,-22 0-16,22 0 0,-42 0 16,0 0-16,-43 0 15,0 0-15,1 0 63,-1 0-63,-21 0 15,64 0-15,21 0 16,-22 0-16,-20 0 16,-1 0-1,1 0-15,-1 0 16,22 0-16,-64 0 15,0 0-15,22 0 141,-22 0-63,0 0-47,43-22-15,-43 22-16,85 0 16,-43 0-16,1 0 15,-43 0 1,0 0-16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1-27T17:58:02.6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2377 15059 0,'18'0'141,"37"0"-141,-1 0 16,146 0-16,35 0 15,-89 0-15,198 0 16,-235 0-16,36 0 15,-54 0 1,-55 0-16,-18 0 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2-03T13:29:24.05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2758 14641 0,'73'0'218,"-1"0"-202,-17 0-16,35 0 16,-53 0-16,-1 0 15,0 18-15,0-18 16,-17 0-16,-1 0 16,18 0-16,-18 0 15,73 0-15,-55 0 16,0 0-16,164 0 15,-146 0-15,110 0 16,162 0-16,-199 0 16,-72 0-16,35 0 15,-35 0-15,-37 0 16,18 0 93,200 0-109,290 0 16,19 0-16,-74 37 16,-17-37-16,18 0 15,-73 0-15,-254 0 16,54 0-16,-144 0 15,-37 0-15,18 0 16,-18 0-16,1 0 16,71 0-16,-53 0 15,108 0-15,54 0 16,-90 0-16,36 0 16,200 0-16,-109 0 15,-91 0-15,55 0 16,-92 0-16,-71 0 15,53 36-15,-71-36 16,-1 0-16,0 0 16,0 0-16,0 0 15,0 0-15,19 0 16,17 0-16,146 0 16,-92 0-16,183 0 15,-110 0-15,55-18 16,-73 18-1,19 0-15,-73 0 16,-73 0-16,18 0 16,-17 0-16,-1 0 15,-18 0-15,0 0 16,18 0-16,55 0 16,-55 0-16,19 0 15,36 0-15,-55-18 16,0 18-16,0-18 15,-17 18-15,17 0 16,-18 0 47,36 0-48,1 0-15,-19 0 16,73 0-16,-36 0 15,398 0-15,-362 0 16,327 0-16,-237 0 16,37 0-16,-91 0 15,55 0-15,-164 0 16,-18 0 0,0 0-16,19 0 15,-19 0 1,0 0-16,0 0 31,0 0-31,0 0 16,0 0-16,1 0 15,-1 0-15,0 0 16,0 0 0,0 0 15,0 0-31,0 0 15,1 0 1,-1 0-16,0 0 16,0 0-16,0 0 15,0 0-15,0 0 16,1 0-16,-19 18 47,18-18-47,-18 18 31,36 0-15,-18-18 15,-36 0 110,-73 0-126,73 18-15,-36-18 16,36 18-16,-109 19 15,90-37-15,1 18 16,-18 0-16,17 0 16,-53-18-16,35 0 15,1 36-15,90-90 16,-54 54-16,-37 0 16,19 0-16,18 0 15,0 0-15,0 0 16,18 18-1,-18-18 32,-19 0 47,-72 0-94,-181 0 16,109 0-16,-218 0 15,235 0-15,-307 0 16,362 0-16,-182 0 16,201 0-16,-19 0 15,54 0-15,19 0 16,0 0-16,18 0 15,0 0-15,18 18 16,-19-18 78,-35 0-94,0 0 15,-92 0-15,-198 36 16,235-17-16,-181-19 16,-55 0-16,236 0 15,-36 0-15,-55 36 16,164-36-16,0 0 16,-1 0-16,1 0 15,18 0-15,0 0 16,0 0-16,0 0 15,-19 0-15,1 18 16,-37 0-16,37-18 16,-18 18-16,-110-18 15,92 18-15,-55 1 16,-18 17-16,-37-36 16,110 0-16,17 18 15,-35-18-15,53 0 16,19 0-16,0 0 15,0 0 64,18 18-48,-18-18-31,-19 0 15,-108 0-15,-54 0 16,-37 0-16,181 0 16,-144 0-16,90 0 15,55 0-15,-37 0 16,55 0-16,17 0 16,1 0-16,-18 0 78,0-18-78,-309-55 15,291 55-15,-1 18 16,-17 0-16,35 0 16,-35 0-16,35 0 15,1 0-15,18 0 16,-18-18-1,18 18-15,-1 0 16,-17 0-16,0 0 16,-19 0-16,19 0 15,0 0-15,-19 0 16,19 0-16,-36 0 16,35 0-16,1 0 15,0 0-15,-1 0 16,1 0-16,0 0 15,-19 0-15,19 0 16,18 0-16,0 0 16,-18 0-16,17 0 15,1 0-15,0 0 16,0 0-16,0 0 16,-18-18-16,-1 18 15,1 0-15,18 0 16,-55 0-1,19 0-15,-37 0 0,55 0 16,-19 0-16,-35 0 16,53 0-16,1 0 15,18 0-15,0 0 78,0 0-78,-19 0 32,-35 0-32,17 0 15,-144 0-15,144 18 16,1-18-16,-37 0 16,37 0-16,-1 0 15,19 0-15,18 0 16,0 0-16,0 0 47,0 0-32,-19 0-15,1 0 16,18 0-16,-37 0 16,19 0-16,0 0 15,-19 0-15,19-18 16,0 18-16,18 0 15,0-18-15,-1 18 32,1 0-17,0 0-15,0-18 16,0 18-16,-18-18 16,-1 18-16,1-19 15,-55 19-15,55 0 16,0 0-16,18 0 15,-19 0-15,19 0 47,0 0-47,0 0 16,0 0 0,0 0-16,-1 0 15,1 0-15,0 0 16,-18 0-16,18 0 15,-19 0-15,-17 0 16,36 0-16,0 0 16,0 0-16,-1 0 15,1 0 1,0 0 46,-36 0-62,36 0 16,-1 0-16,-17 0 16,18 0-16,0 0 15,0 0-15,0 0 78,36 0 157,18-18-220,18 18-15,128-36 16,54 54-16,272-18 16,127 0-16,163 0 15,-199 0-15,36 0 16,-236 0-16,-327 0 16,-53 0-16,-1 0 140,36 0-124,37 0-1,145 0-15,-91 0 16,200 0 0,-110 0-16,-180 0 15,36 0-15,-55 0 16,-18 0-16,0 0 141,91-18-141,-73-18 15,55 36-15,-37 0 16,-17 0-16,17-18 15,1-1-15,-37 19 16,18 0-16,18 0 16,237 0-16,53 0 15,-108 0-15,272 0 16,-163 0-16,-109 0 16,54 0-16,-199 0 15,-55 0-15,0 0 219,599 0-219,-163-36 16,-36 36-16,-92 0 15,-235 0-15,36 0 16,-90 0-16,-37 0 109,18-18-109,0 18 16,1 0-16,-1 0 15,-18 0 1,37 0-16,-19 0 16,18 0-16,-36 0 15,1 0-15,-1 0 63,91 0-48,-73 0-15,0 0 16,0 0-16,1 0 16,-19 0 15,18 0-15,19 0-1,-37 18 1,0-18-1,-18 18 1,18-18 0,0 0-1,0 0 1,0 0 0,1 0-1,17 0 1,-18 0-1,36 0-15,-17 0 16,-1 0-16,-18 0 16,0 0-16,19 0 15,-37-18-15,18 18 16,0 0-16,18 0 16,0 0-1,-17 0 63,-1 0-78,0 0 32,0 0-32,0 0 15,0 0-15,0 0 16,19 0-1,-19 0-15,0 0 16,18 0-16,-18 0 16,1 0-16,-1 0 15,0 0-15,0 0 16,0 0-16,0 0 16,-18 18-16,18-18 78,-36 0 94,-18 18-157,0-18-15,-55 0 16,55 19-16,-19-1 15,19 18-15,0-18 16,-19-18-16,19 0 16,18 18-16,0 0 15,0 1 1,-1-19 0,1 18-16,0-18 15,-18 0-15,18 18 16,-19-18-16,1 18 15,0-18-15,-55 0 16,55 0-16,-19 0 16,19 0-16,-36 0 15,35 0-15,19 0 16,0 0-16,0 0 16,-18 0 30,-200 0-30,91 0 0,-55 0-16,-36-36 15,-54 36-15,-182 0 16,363 0-16,-36 0 16,54-18-16,55 18 15,18 0 95,-73 0-110,55 0 15,-18 18-15,-37-18 16,18 0-16,-72 0 15,54 0-15,-17 0 16,71 0-16,1 0 16,0 0-16,-1 0 15,19 0-15,0 0 16,0 0-16,0 0 16,0 0-16,-19 0 15,-53 0-15,17 0 16,19 0-1,-37 0-15,37 0 16,-1 0-16,-36 0 16,55 0-16,0 0 15,18 0-15,0 0 16,-1 18-16,1-18 16,0 0 15,0 0-31,-18 18 15,-19-18-15,19 0 16,-37 0-16,-54 0 16,-18 0-16,-199 0 15,289 0-15,1 0 16,-291 0-16,272 0 16,-72 18-16,109-18 15,-18 0-15,17 0 16,-17 0-16,-19 0 62,55 0-62,-18 0 16,0 0-16,-1 18 16,-53-18-1,35 0-15,-17 0 16,-110 0-16,128 0 15,-19 0-15,-18 0 16,37 0-16,0 0 16,17 0-16,-17 0 15,18 0-15,17 0 16,1 0-16,0 0 78,0 18-47,-18-18-31,-1 0 16,-53 0-16,53 0 16,-17 19-16,-37-19 15,55 0-15,0 0 16,-1 0-16,1 0 15,18 0-15,0 0 79,0 0-64,-55 0-15,37 0 16,0 0-16,-19 0 15,-36 0-15,55 0 16,0 0-16,0 0 16,17 0-16,-53 0 15,54 0-15,-19 0 16,19 0-16,-18 0 16,0 0-16,18 0 15,-73 0-15,36 0 16,19 0-16,-55 0 15,55 0-15,0 0 16,-19 0-16,37 0 16,-36 0 46,18 0-46,-19 0-1,19 0-15,0 0 16,-37 0-16,55 0 16,-18 0-16,17 0 15,1 0-15,0 0 16,0 0 31,-18 0-47,-19 0 15,-108 0-15,127 0 16,-73 0-16,54 0 16,-35 0-16,-19 0 15,91 0-15,-19 0 16,19 0-16,-36 0 125,-418-37-109,418 37-16,-91 0 15,54 0-15,-18 0 16,-54 0-16,90 0 15,19-18-15,17 18 16,-35 0-16,17 0 16,19 0-16,18 0 15,-18 0-15,18 0 297,-1 0-281,1 0-16,0 0 15,0 0-15,0 0 16,0 0 15,0 0-31,-1 0 16,1 18 0,0-18-1,0 0-15,0 0 16,0 0-1,0 0-15,-1 0 47,1 0-15,0 0-17,0 0 1,0 0-16,0 0 15,0 0 1,-1 0 0,1 0-16,0 0 15,0 0-15,0 0 16,0 0 0,18-18-1,-18 18 32,-1 0-16,1 0-31,-18 0 16,18 0 0,0 0-16,0 0 15,-1 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1-27T17:58:05.1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13118 14224 0,'0'18'141,"36"-18"-141,109 18 15,-54-18-15,-19 18 16,-35-18-16,35 19 16,-17-19-16,-19 0 15,-18 0-15,0 0 16,0 0-16,0 0 187,37 0-187,-19 0 16,0 0-16,1 0 16,53 0-16,-71 0 15,-1 0-15,0 0 16,0 0 31,0 0 62,0 0-93,0 18-16,1-18 15,-1 0 17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1-27T17:58:06.9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13226 14805 0,'0'-19'47,"37"19"-47,-19 0 16,0 0-16,18 0 15,1 0-15,-1 0 16,-18 0-16,18 0 16,1 0-1,-19 0-15,0 0 16,0 0-16,0 0 16,18 0-16,19 0 15,-19 0-15,0 0 16,55 0-16,-55 0 15,1 0 1,-1 0-16,0 0 16,-18 0-1,1 0-15,-19 19 16,18-19-16,0 0 16,0 0-16,18 0 15,55 0-15,-55 0 16,1 0-16,53 0 15,-53 0-15,17 0 16,37 0 0,-55 0-16,37 0 0,-37 0 15,-18 0-15,18 0 16,1 0-16,-19 0 16,0 0 62,0 0 0,0 0-78,0 0 15,0 0-15,1 0 16,-1 0 0,0 0-1,0 0-15,0 0 16,0 0-16,0 0 16,19 0-16,-19 0 15,0 0-15,0 0 16,0 0 124,0 0-124,1 0 0,-38 0 124,19 18-124,-18-18-16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1-27T17:58:08.83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13190 15276 0,'18'0'63,"0"0"-1,1 0-31,17 0-31,-18 0 16,18 0-16,19 0 16,-19 0-16,0 0 15,1 0-15,-19 0 16,0 0-16,0 0 78,0 0-62,0 0-1,0 0-15,1 0 16,-1 18-16,18-18 15,-18 0 1,0 0-16,0 0 16,-36 0 187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1-27T17:58:11.9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19359 14714 0,'18'0'328,"18"0"-328,-18 0 16,0 0-16,19 0 16,-1 0-1,55 0-15,-55 0 16,109 0-16,-90 0 15,-1 0-15,-18 0 16,-18 0-16,19 0 16,-19 0 156,18 0-172,37 0 15,-19 0-15,-18 0 16,19 0-16,17 0 15,-35 0-15,-1 0 16,0 0-16,-18 0 172,1 0 62,-1 0-218,0 0-16,0 0 16,0 0-16,0 0 15,0 0-15,1 0 16,-1 0 62,0 0-62,18 0-16,-18 0 15,19 0 1,-1 0-16,-18 0 15,0 0-15,0 0 16,-18 18 0,18-18 93,1 0-109,-1 0 16,0 0-16,0 0 15,0 0-15,0 0 16,0 0-16,1 0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04" units="cm"/>
          <inkml:channel name="Y" type="integer" max="1280" units="cm"/>
          <inkml:channel name="T" type="integer" max="2.14748E9" units="dev"/>
        </inkml:traceFormat>
        <inkml:channelProperties>
          <inkml:channelProperty channel="X" name="resolution" value="62.44804" units="1/cm"/>
          <inkml:channelProperty channel="Y" name="resolution" value="47.23247" units="1/cm"/>
          <inkml:channelProperty channel="T" name="resolution" value="1" units="1/dev"/>
        </inkml:channelProperties>
      </inkml:inkSource>
      <inkml:timestamp xml:id="ts0" timeString="2014-11-27T17:58:14.2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22370 14750 0,'91'0'313,"-55"0"-297,1 0-16,-1 0 15,37 0-15,-37 0 16,36 0-16,-17 0 15,-19 0-15,37 0 16,-19 0-16,1 0 16,-19 0-16,18 0 15,1 0-15,-19 0 16,0 0-16,-18 0 16,1 0 171,17 0-187,0 0 16,0 0-16,-17 0 15,17 0-15,0 0 16,-18 0-16,37 0 16,-19 0-16,-18 0 15,0 0-15,19-18 16,-1 18-16,0 0 15,-18 0 48,0 0 109,1 0-125,-1 0-47,0 0 31,0 0-31,0 0 16,-36 0 155,0 0-171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03C2A-D814-4267-9A9B-55F67C4272C4}" type="datetimeFigureOut">
              <a:rPr lang="fr-FR" smtClean="0"/>
              <a:pPr/>
              <a:t>23/04/2017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5B626-6237-44F1-B34F-E6F1409F52B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452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5B626-6237-44F1-B34F-E6F1409F52BD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837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5B626-6237-44F1-B34F-E6F1409F52BD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711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5B626-6237-44F1-B34F-E6F1409F52BD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810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1006A-5881-48D2-8F5F-042BA01D84D6}" type="datetime1">
              <a:rPr lang="fr-FR" smtClean="0"/>
              <a:pPr/>
              <a:t>23/04/2017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341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17A5-8487-4B30-83FF-48B930E9CA12}" type="datetime1">
              <a:rPr lang="fr-FR" smtClean="0"/>
              <a:pPr/>
              <a:t>23/04/2017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195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25F6-F94C-4E66-9C39-F7627D80DA6B}" type="datetime1">
              <a:rPr lang="fr-FR" smtClean="0"/>
              <a:pPr/>
              <a:t>23/04/2017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633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1218-89BB-4D0D-BD5D-5BC241317E7B}" type="datetime1">
              <a:rPr lang="fr-FR" smtClean="0"/>
              <a:pPr/>
              <a:t>23/04/2017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44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07F18-D17A-477E-9986-04D941EEE976}" type="datetime1">
              <a:rPr lang="fr-FR" smtClean="0"/>
              <a:pPr/>
              <a:t>23/04/2017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3713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AEC4-AC6C-4C2A-BB1C-9D03AF9F2ED1}" type="datetime1">
              <a:rPr lang="fr-FR" smtClean="0"/>
              <a:pPr/>
              <a:t>23/04/2017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62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E61DB-109A-4D3B-9794-0FEC87691C02}" type="datetime1">
              <a:rPr lang="fr-FR" smtClean="0"/>
              <a:pPr/>
              <a:t>23/04/2017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3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B5F7E-8BC1-49F7-A7D5-F90778F0A50B}" type="datetime1">
              <a:rPr lang="fr-FR" smtClean="0"/>
              <a:pPr/>
              <a:t>23/04/2017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084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E076-6FD8-4099-8D6E-0E418E17783E}" type="datetime1">
              <a:rPr lang="fr-FR" smtClean="0"/>
              <a:pPr/>
              <a:t>23/04/2017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606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D01E-7628-482A-9EFD-1194A8E0EDD4}" type="datetime1">
              <a:rPr lang="fr-FR" smtClean="0"/>
              <a:pPr/>
              <a:t>23/04/2017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895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B0862-8CE4-4AC7-B73A-98DBEFE4FDCE}" type="datetime1">
              <a:rPr lang="fr-FR" smtClean="0"/>
              <a:pPr/>
              <a:t>23/04/2017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804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9FB30-94F1-4F73-BDB0-0EF71EE6EF0E}" type="datetime1">
              <a:rPr lang="fr-FR" smtClean="0"/>
              <a:pPr/>
              <a:t>23/04/2017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47B19-8BA0-4BCE-935C-8E250E3097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03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notesSlide" Target="../notesSlides/notesSlide2.xml"/><Relationship Id="rId7" Type="http://schemas.openxmlformats.org/officeDocument/2006/relationships/customXml" Target="../ink/ink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31.emf"/><Relationship Id="rId5" Type="http://schemas.openxmlformats.org/officeDocument/2006/relationships/customXml" Target="../ink/ink16.xml"/><Relationship Id="rId10" Type="http://schemas.openxmlformats.org/officeDocument/2006/relationships/image" Target="../media/image33.emf"/><Relationship Id="rId4" Type="http://schemas.openxmlformats.org/officeDocument/2006/relationships/image" Target="../media/image15.png"/><Relationship Id="rId9" Type="http://schemas.openxmlformats.org/officeDocument/2006/relationships/customXml" Target="../ink/ink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3" Type="http://schemas.openxmlformats.org/officeDocument/2006/relationships/customXml" Target="../ink/ink19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Relationship Id="rId6" Type="http://schemas.openxmlformats.org/officeDocument/2006/relationships/customXml" Target="../ink/ink20.xml"/><Relationship Id="rId5" Type="http://schemas.openxmlformats.org/officeDocument/2006/relationships/image" Target="../media/image41.emf"/><Relationship Id="rId9" Type="http://schemas.openxmlformats.org/officeDocument/2006/relationships/image" Target="../media/image4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8.xml"/><Relationship Id="rId4" Type="http://schemas.openxmlformats.org/officeDocument/2006/relationships/image" Target="../media/image2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27.jpeg"/><Relationship Id="rId7" Type="http://schemas.openxmlformats.org/officeDocument/2006/relationships/customXml" Target="../ink/ink2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4.xml"/><Relationship Id="rId6" Type="http://schemas.openxmlformats.org/officeDocument/2006/relationships/image" Target="../media/image49.emf"/><Relationship Id="rId10" Type="http://schemas.openxmlformats.org/officeDocument/2006/relationships/image" Target="../media/image51.emf"/><Relationship Id="rId4" Type="http://schemas.openxmlformats.org/officeDocument/2006/relationships/customXml" Target="../ink/ink22.xml"/><Relationship Id="rId9" Type="http://schemas.openxmlformats.org/officeDocument/2006/relationships/customXml" Target="../ink/ink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6.xml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31.jpeg"/><Relationship Id="rId7" Type="http://schemas.openxmlformats.org/officeDocument/2006/relationships/customXml" Target="../ink/ink2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9.xml"/><Relationship Id="rId6" Type="http://schemas.openxmlformats.org/officeDocument/2006/relationships/image" Target="../media/image56.emf"/><Relationship Id="rId4" Type="http://schemas.openxmlformats.org/officeDocument/2006/relationships/customXml" Target="../ink/ink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32.png"/><Relationship Id="rId7" Type="http://schemas.openxmlformats.org/officeDocument/2006/relationships/customXml" Target="../ink/ink2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0.xml"/><Relationship Id="rId6" Type="http://schemas.openxmlformats.org/officeDocument/2006/relationships/image" Target="../media/image59.emf"/><Relationship Id="rId4" Type="http://schemas.openxmlformats.org/officeDocument/2006/relationships/customXml" Target="../ink/ink2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2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3.xml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4.xml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.xml"/><Relationship Id="rId3" Type="http://schemas.openxmlformats.org/officeDocument/2006/relationships/image" Target="../media/image40.png"/><Relationship Id="rId7" Type="http://schemas.openxmlformats.org/officeDocument/2006/relationships/image" Target="../media/image70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6.xml"/><Relationship Id="rId5" Type="http://schemas.openxmlformats.org/officeDocument/2006/relationships/customXml" Target="../ink/ink29.xml"/><Relationship Id="rId4" Type="http://schemas.openxmlformats.org/officeDocument/2006/relationships/image" Target="../media/image41.png"/><Relationship Id="rId9" Type="http://schemas.openxmlformats.org/officeDocument/2006/relationships/image" Target="../media/image71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13" Type="http://schemas.openxmlformats.org/officeDocument/2006/relationships/customXml" Target="../ink/ink35.xml"/><Relationship Id="rId3" Type="http://schemas.openxmlformats.org/officeDocument/2006/relationships/image" Target="../media/image42.png"/><Relationship Id="rId7" Type="http://schemas.openxmlformats.org/officeDocument/2006/relationships/customXml" Target="../ink/ink32.xml"/><Relationship Id="rId12" Type="http://schemas.openxmlformats.org/officeDocument/2006/relationships/image" Target="../media/image76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8.emf"/><Relationship Id="rId1" Type="http://schemas.openxmlformats.org/officeDocument/2006/relationships/themeOverride" Target="../theme/themeOverride58.xml"/><Relationship Id="rId6" Type="http://schemas.openxmlformats.org/officeDocument/2006/relationships/image" Target="../media/image73.emf"/><Relationship Id="rId11" Type="http://schemas.openxmlformats.org/officeDocument/2006/relationships/customXml" Target="../ink/ink34.xml"/><Relationship Id="rId15" Type="http://schemas.openxmlformats.org/officeDocument/2006/relationships/customXml" Target="../ink/ink36.xml"/><Relationship Id="rId10" Type="http://schemas.openxmlformats.org/officeDocument/2006/relationships/image" Target="../media/image75.emf"/><Relationship Id="rId4" Type="http://schemas.openxmlformats.org/officeDocument/2006/relationships/customXml" Target="../ink/ink31.xml"/><Relationship Id="rId9" Type="http://schemas.openxmlformats.org/officeDocument/2006/relationships/customXml" Target="../ink/ink33.xml"/><Relationship Id="rId14" Type="http://schemas.openxmlformats.org/officeDocument/2006/relationships/image" Target="../media/image77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9.xml"/><Relationship Id="rId3" Type="http://schemas.openxmlformats.org/officeDocument/2006/relationships/customXml" Target="../ink/ink37.xml"/><Relationship Id="rId7" Type="http://schemas.openxmlformats.org/officeDocument/2006/relationships/image" Target="../media/image80.em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9.xml"/><Relationship Id="rId6" Type="http://schemas.openxmlformats.org/officeDocument/2006/relationships/customXml" Target="../ink/ink38.xml"/><Relationship Id="rId5" Type="http://schemas.openxmlformats.org/officeDocument/2006/relationships/image" Target="../media/image44.emf"/><Relationship Id="rId9" Type="http://schemas.openxmlformats.org/officeDocument/2006/relationships/image" Target="../media/image8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0.xml"/><Relationship Id="rId6" Type="http://schemas.openxmlformats.org/officeDocument/2006/relationships/image" Target="../media/image83.emf"/><Relationship Id="rId4" Type="http://schemas.openxmlformats.org/officeDocument/2006/relationships/customXml" Target="../ink/ink40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0.emf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5.png"/><Relationship Id="rId21" Type="http://schemas.openxmlformats.org/officeDocument/2006/relationships/image" Target="../media/image14.emf"/><Relationship Id="rId7" Type="http://schemas.openxmlformats.org/officeDocument/2006/relationships/image" Target="../media/image7.emf"/><Relationship Id="rId12" Type="http://schemas.openxmlformats.org/officeDocument/2006/relationships/customXml" Target="../ink/ink5.xml"/><Relationship Id="rId17" Type="http://schemas.openxmlformats.org/officeDocument/2006/relationships/image" Target="../media/image12.emf"/><Relationship Id="rId25" Type="http://schemas.openxmlformats.org/officeDocument/2006/relationships/image" Target="../media/image16.emf"/><Relationship Id="rId33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18.emf"/><Relationship Id="rId1" Type="http://schemas.openxmlformats.org/officeDocument/2006/relationships/themeOverride" Target="../theme/themeOverride8.xml"/><Relationship Id="rId6" Type="http://schemas.openxmlformats.org/officeDocument/2006/relationships/customXml" Target="../ink/ink2.xml"/><Relationship Id="rId11" Type="http://schemas.openxmlformats.org/officeDocument/2006/relationships/image" Target="../media/image9.emf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5" Type="http://schemas.openxmlformats.org/officeDocument/2006/relationships/image" Target="../media/image6.emf"/><Relationship Id="rId15" Type="http://schemas.openxmlformats.org/officeDocument/2006/relationships/image" Target="../media/image11.emf"/><Relationship Id="rId23" Type="http://schemas.openxmlformats.org/officeDocument/2006/relationships/image" Target="../media/image15.emf"/><Relationship Id="rId28" Type="http://schemas.openxmlformats.org/officeDocument/2006/relationships/customXml" Target="../ink/ink13.xml"/><Relationship Id="rId10" Type="http://schemas.openxmlformats.org/officeDocument/2006/relationships/customXml" Target="../ink/ink4.xml"/><Relationship Id="rId19" Type="http://schemas.openxmlformats.org/officeDocument/2006/relationships/image" Target="../media/image13.emf"/><Relationship Id="rId31" Type="http://schemas.openxmlformats.org/officeDocument/2006/relationships/image" Target="../media/image19.emf"/><Relationship Id="rId4" Type="http://schemas.openxmlformats.org/officeDocument/2006/relationships/customXml" Target="../ink/ink1.xml"/><Relationship Id="rId9" Type="http://schemas.openxmlformats.org/officeDocument/2006/relationships/image" Target="../media/image8.emf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7.emf"/><Relationship Id="rId30" Type="http://schemas.openxmlformats.org/officeDocument/2006/relationships/customXml" Target="../ink/ink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ous-titre 2"/>
          <p:cNvSpPr>
            <a:spLocks noGrp="1"/>
          </p:cNvSpPr>
          <p:nvPr>
            <p:ph type="subTitle" idx="1"/>
          </p:nvPr>
        </p:nvSpPr>
        <p:spPr>
          <a:xfrm>
            <a:off x="1483159" y="2237704"/>
            <a:ext cx="6365550" cy="1691423"/>
          </a:xfr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eaLnBrk="1" hangingPunct="1"/>
            <a:endParaRPr lang="fr-FR" sz="1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r>
              <a:rPr lang="fr-FR" sz="4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GAZOMETRE</a:t>
            </a:r>
          </a:p>
          <a:p>
            <a:pPr eaLnBrk="1" hangingPunct="1"/>
            <a:r>
              <a:rPr lang="fr-FR" sz="4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fr-FR" sz="4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Marienau</a:t>
            </a:r>
            <a:endParaRPr lang="fr-FR" sz="4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endParaRPr lang="fr-FR" sz="6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28428">
            <a:off x="3518603" y="4713424"/>
            <a:ext cx="2347197" cy="1686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66" y="176773"/>
            <a:ext cx="1492543" cy="1651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084" y="209080"/>
            <a:ext cx="1212589" cy="1618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 : coins arrondis 6"/>
          <p:cNvSpPr/>
          <p:nvPr/>
        </p:nvSpPr>
        <p:spPr>
          <a:xfrm>
            <a:off x="7086600" y="6013174"/>
            <a:ext cx="1543047" cy="2683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Avril 2017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0" y="586410"/>
            <a:ext cx="7600950" cy="6662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CLCV Rosbruck et environs</a:t>
            </a:r>
          </a:p>
        </p:txBody>
      </p:sp>
    </p:spTree>
    <p:extLst>
      <p:ext uri="{BB962C8B-B14F-4D97-AF65-F5344CB8AC3E}">
        <p14:creationId xmlns:p14="http://schemas.microsoft.com/office/powerpoint/2010/main" val="2480363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5" y="569400"/>
            <a:ext cx="7641996" cy="573149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630017" y="6291470"/>
            <a:ext cx="6321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Ancienne COKERIE de </a:t>
            </a:r>
            <a:r>
              <a:rPr lang="fr-FR" sz="2400" b="1" dirty="0" err="1"/>
              <a:t>Marienau</a:t>
            </a:r>
            <a:endParaRPr lang="fr-FR" sz="2400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447145" y="1960775"/>
            <a:ext cx="1967948" cy="959692"/>
          </a:xfrm>
          <a:prstGeom prst="wedgeRoundRectCallout">
            <a:avLst>
              <a:gd name="adj1" fmla="val 14520"/>
              <a:gd name="adj2" fmla="val 184074"/>
              <a:gd name="adj3" fmla="val 16667"/>
            </a:avLst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Gazomètre = stockage du GAZ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5824330" y="1401417"/>
            <a:ext cx="2126974" cy="314774"/>
          </a:xfrm>
          <a:prstGeom prst="wedgeRoundRectCallout">
            <a:avLst>
              <a:gd name="adj1" fmla="val -75668"/>
              <a:gd name="adj2" fmla="val 23897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Fours à coke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5410200" y="4654632"/>
            <a:ext cx="2461181" cy="860399"/>
          </a:xfrm>
          <a:prstGeom prst="wedgeRoundRectCallout">
            <a:avLst>
              <a:gd name="adj1" fmla="val -140764"/>
              <a:gd name="adj2" fmla="val 119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Traitement des GAZ Épuration et compression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3283226" y="584769"/>
            <a:ext cx="2888974" cy="354983"/>
          </a:xfrm>
          <a:prstGeom prst="wedgeRoundRectCallout">
            <a:avLst>
              <a:gd name="adj1" fmla="val -67535"/>
              <a:gd name="adj2" fmla="val 13979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Traitement des goudrons</a:t>
            </a:r>
          </a:p>
        </p:txBody>
      </p:sp>
    </p:spTree>
    <p:extLst>
      <p:ext uri="{BB962C8B-B14F-4D97-AF65-F5344CB8AC3E}">
        <p14:creationId xmlns:p14="http://schemas.microsoft.com/office/powerpoint/2010/main" val="2326064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282046" y="471806"/>
            <a:ext cx="6881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Les autres produits non valorisables sont considérés comme des « déchets industriels », hélas ils sont hautement polluants et toxiques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965489" y="2638142"/>
            <a:ext cx="4850090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3200" b="1" dirty="0"/>
              <a:t>Sulfates</a:t>
            </a:r>
          </a:p>
          <a:p>
            <a:r>
              <a:rPr lang="fr-FR" sz="3200" b="1" dirty="0"/>
              <a:t>BENZOL </a:t>
            </a:r>
          </a:p>
          <a:p>
            <a:r>
              <a:rPr lang="fr-FR" sz="3200" b="1" dirty="0"/>
              <a:t>ammoniac</a:t>
            </a:r>
          </a:p>
          <a:p>
            <a:r>
              <a:rPr lang="fr-FR" sz="3200" b="1" dirty="0"/>
              <a:t>hydrogène sulfuré</a:t>
            </a:r>
          </a:p>
          <a:p>
            <a:r>
              <a:rPr lang="fr-FR" sz="3200" b="1" dirty="0"/>
              <a:t>phénol</a:t>
            </a:r>
          </a:p>
          <a:p>
            <a:r>
              <a:rPr lang="fr-FR" sz="3200" b="1" dirty="0"/>
              <a:t>acide cyanhydrique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945">
            <a:off x="5277821" y="2955506"/>
            <a:ext cx="1266176" cy="1478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402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5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5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45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5456583" y="259148"/>
            <a:ext cx="1401417" cy="904461"/>
          </a:xfrm>
          <a:prstGeom prst="wedgeRoundRectCallout">
            <a:avLst>
              <a:gd name="adj1" fmla="val 66401"/>
              <a:gd name="adj2" fmla="val 210851"/>
              <a:gd name="adj3" fmla="val 16667"/>
            </a:avLst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Partie aérienne détruite</a:t>
            </a:r>
          </a:p>
        </p:txBody>
      </p:sp>
      <p:sp>
        <p:nvSpPr>
          <p:cNvPr id="13" name="Rectangle 12"/>
          <p:cNvSpPr/>
          <p:nvPr/>
        </p:nvSpPr>
        <p:spPr>
          <a:xfrm rot="20961049">
            <a:off x="1393193" y="147330"/>
            <a:ext cx="24770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Gazomètre</a:t>
            </a:r>
          </a:p>
          <a:p>
            <a:pPr algn="ctr"/>
            <a:r>
              <a:rPr lang="fr-F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réservoir de gaz</a:t>
            </a:r>
            <a:endParaRPr lang="fr-FR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5160824" y="6500191"/>
            <a:ext cx="3436524" cy="993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241774" y="6387854"/>
            <a:ext cx="1570383" cy="2614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Environ 70 m</a:t>
            </a:r>
          </a:p>
        </p:txBody>
      </p:sp>
      <p:sp>
        <p:nvSpPr>
          <p:cNvPr id="19" name="Ellipse 18"/>
          <p:cNvSpPr/>
          <p:nvPr/>
        </p:nvSpPr>
        <p:spPr>
          <a:xfrm>
            <a:off x="6426855" y="3160643"/>
            <a:ext cx="918041" cy="47707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GAZ</a:t>
            </a:r>
          </a:p>
        </p:txBody>
      </p:sp>
      <p:sp>
        <p:nvSpPr>
          <p:cNvPr id="20" name="Ellipse 19"/>
          <p:cNvSpPr/>
          <p:nvPr/>
        </p:nvSpPr>
        <p:spPr>
          <a:xfrm>
            <a:off x="6410619" y="4860235"/>
            <a:ext cx="882046" cy="45223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Eau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011" y="1621410"/>
            <a:ext cx="4820488" cy="3170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à coins arrondis 20"/>
          <p:cNvSpPr/>
          <p:nvPr/>
        </p:nvSpPr>
        <p:spPr>
          <a:xfrm>
            <a:off x="817006" y="5460543"/>
            <a:ext cx="1401417" cy="695162"/>
          </a:xfrm>
          <a:prstGeom prst="wedgeRoundRectCallout">
            <a:avLst>
              <a:gd name="adj1" fmla="val 6893"/>
              <a:gd name="adj2" fmla="val -178680"/>
              <a:gd name="adj3" fmla="val 16667"/>
            </a:avLst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Partie ENTERREE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817006" y="256367"/>
            <a:ext cx="7849916" cy="6131486"/>
            <a:chOff x="817006" y="256367"/>
            <a:chExt cx="7849916" cy="613148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32" t="6464" r="10452"/>
            <a:stretch/>
          </p:blipFill>
          <p:spPr>
            <a:xfrm>
              <a:off x="5128591" y="2504660"/>
              <a:ext cx="3538331" cy="3883193"/>
            </a:xfrm>
            <a:prstGeom prst="rect">
              <a:avLst/>
            </a:prstGeom>
          </p:spPr>
        </p:pic>
        <p:sp>
          <p:nvSpPr>
            <p:cNvPr id="10" name="Rectangle à coins arrondis 9"/>
            <p:cNvSpPr/>
            <p:nvPr/>
          </p:nvSpPr>
          <p:spPr>
            <a:xfrm>
              <a:off x="817006" y="5460544"/>
              <a:ext cx="1401417" cy="695160"/>
            </a:xfrm>
            <a:prstGeom prst="wedgeRoundRectCallout">
              <a:avLst>
                <a:gd name="adj1" fmla="val 242997"/>
                <a:gd name="adj2" fmla="val -26511"/>
                <a:gd name="adj3" fmla="val 16667"/>
              </a:avLst>
            </a:prstGeom>
            <a:ln w="571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Partie ENTERREE</a:t>
              </a:r>
            </a:p>
          </p:txBody>
        </p:sp>
        <p:sp>
          <p:nvSpPr>
            <p:cNvPr id="11" name="Rectangle à coins arrondis 10"/>
            <p:cNvSpPr/>
            <p:nvPr/>
          </p:nvSpPr>
          <p:spPr>
            <a:xfrm>
              <a:off x="5460284" y="256367"/>
              <a:ext cx="1884612" cy="904461"/>
            </a:xfrm>
            <a:prstGeom prst="wedgeRoundRectCallout">
              <a:avLst>
                <a:gd name="adj1" fmla="val -139982"/>
                <a:gd name="adj2" fmla="val 192170"/>
                <a:gd name="adj3" fmla="val 16667"/>
              </a:avLst>
            </a:prstGeom>
            <a:ln w="571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Partie aérienne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2567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506141" y="0"/>
            <a:ext cx="70815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 Gazomètre comportait une partie fixe et une partie mobile </a:t>
            </a:r>
          </a:p>
          <a:p>
            <a:br>
              <a:rPr lang="fr-FR" sz="2000" dirty="0"/>
            </a:br>
            <a:r>
              <a:rPr lang="fr-FR" sz="2000" dirty="0"/>
              <a:t>Plus il y avait de gaz plus le dôme supérieur « montait »</a:t>
            </a:r>
          </a:p>
          <a:p>
            <a:br>
              <a:rPr lang="fr-FR" sz="2000" dirty="0"/>
            </a:br>
            <a:r>
              <a:rPr lang="fr-FR" sz="2000" dirty="0"/>
              <a:t>Lorsqu’il y avait moins de gaz le dôme supérieur « descendait »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2" t="6464" r="10452"/>
          <a:stretch/>
        </p:blipFill>
        <p:spPr>
          <a:xfrm>
            <a:off x="2639914" y="1720986"/>
            <a:ext cx="4515030" cy="4955086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480767" y="2384981"/>
            <a:ext cx="1442301" cy="886120"/>
          </a:xfrm>
          <a:prstGeom prst="wedgeRoundRectCallout">
            <a:avLst>
              <a:gd name="adj1" fmla="val 139491"/>
              <a:gd name="adj2" fmla="val 18196"/>
              <a:gd name="adj3" fmla="val 1666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Partie mobile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322083" y="4198529"/>
            <a:ext cx="1442301" cy="886120"/>
          </a:xfrm>
          <a:prstGeom prst="wedgeRoundRectCallout">
            <a:avLst>
              <a:gd name="adj1" fmla="val 117922"/>
              <a:gd name="adj2" fmla="val 22451"/>
              <a:gd name="adj3" fmla="val 1666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Partie fixe</a:t>
            </a:r>
          </a:p>
        </p:txBody>
      </p:sp>
      <p:sp>
        <p:nvSpPr>
          <p:cNvPr id="9" name="Rectangle 8"/>
          <p:cNvSpPr/>
          <p:nvPr/>
        </p:nvSpPr>
        <p:spPr>
          <a:xfrm>
            <a:off x="4553350" y="2658358"/>
            <a:ext cx="819927" cy="3393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GAZ</a:t>
            </a:r>
          </a:p>
        </p:txBody>
      </p:sp>
      <p:sp>
        <p:nvSpPr>
          <p:cNvPr id="11" name="Flèche vers le haut 10"/>
          <p:cNvSpPr/>
          <p:nvPr/>
        </p:nvSpPr>
        <p:spPr>
          <a:xfrm>
            <a:off x="6975835" y="2069151"/>
            <a:ext cx="179109" cy="8107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bas 12"/>
          <p:cNvSpPr/>
          <p:nvPr/>
        </p:nvSpPr>
        <p:spPr>
          <a:xfrm>
            <a:off x="7173695" y="2554663"/>
            <a:ext cx="150829" cy="886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4553350" y="4818610"/>
            <a:ext cx="5802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b="1" dirty="0"/>
              <a:t>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4227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771497" y="2166057"/>
            <a:ext cx="78272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La fermeture de la cokerie </a:t>
            </a:r>
            <a:b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</a:br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et l’origine du problème ?</a:t>
            </a:r>
          </a:p>
        </p:txBody>
      </p:sp>
      <p:sp>
        <p:nvSpPr>
          <p:cNvPr id="7" name="Ellipse 6"/>
          <p:cNvSpPr/>
          <p:nvPr/>
        </p:nvSpPr>
        <p:spPr>
          <a:xfrm>
            <a:off x="3608962" y="471806"/>
            <a:ext cx="1974715" cy="1339007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34539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121788" y="202330"/>
            <a:ext cx="70795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En raison de la crise de la sidérurgie </a:t>
            </a:r>
            <a:br>
              <a:rPr lang="fr-FR" sz="2400" dirty="0"/>
            </a:br>
            <a:r>
              <a:rPr lang="fr-FR" sz="2800" b="1" dirty="0"/>
              <a:t>la cokerie a été fermée en 1986</a:t>
            </a:r>
            <a:endParaRPr lang="fr-FR" sz="2400" b="1" dirty="0"/>
          </a:p>
          <a:p>
            <a:endParaRPr lang="fr-FR" sz="1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69" y="1310326"/>
            <a:ext cx="6480444" cy="5165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780068" y="5737109"/>
            <a:ext cx="1475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/>
              <a:t>Photo</a:t>
            </a:r>
            <a:br>
              <a:rPr lang="fr-FR" sz="1400" i="1" dirty="0"/>
            </a:br>
            <a:r>
              <a:rPr lang="fr-FR" sz="1400" i="1" dirty="0"/>
              <a:t>Républicain Lorrain</a:t>
            </a:r>
          </a:p>
        </p:txBody>
      </p:sp>
    </p:spTree>
    <p:extLst>
      <p:ext uri="{BB962C8B-B14F-4D97-AF65-F5344CB8AC3E}">
        <p14:creationId xmlns:p14="http://schemas.microsoft.com/office/powerpoint/2010/main" val="1054372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423446" y="176966"/>
            <a:ext cx="707953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/>
          </a:p>
          <a:p>
            <a:r>
              <a:rPr lang="fr-FR" sz="2400" dirty="0"/>
              <a:t>Les infrastructures furent démontées et évacuées</a:t>
            </a:r>
          </a:p>
          <a:p>
            <a:r>
              <a:rPr lang="fr-FR" sz="2400" dirty="0"/>
              <a:t>Le GAZOMETRE </a:t>
            </a:r>
            <a:r>
              <a:rPr lang="fr-FR" sz="2400" i="1" dirty="0"/>
              <a:t>(d’une capacité de 100 000 m3)</a:t>
            </a:r>
          </a:p>
          <a:p>
            <a:r>
              <a:rPr lang="fr-FR" sz="2400" dirty="0"/>
              <a:t>fut lui aussi démonté et il ne restait plus alors qu’une  « fosse » de 75 m de diamètre avec un fond en béton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7715" y="2193275"/>
            <a:ext cx="6200755" cy="4078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Connecteur droit avec flèche 7"/>
          <p:cNvCxnSpPr/>
          <p:nvPr/>
        </p:nvCxnSpPr>
        <p:spPr>
          <a:xfrm flipV="1">
            <a:off x="3010822" y="3008789"/>
            <a:ext cx="3361698" cy="90068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691671" y="3328288"/>
            <a:ext cx="97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75 m environ</a:t>
            </a:r>
          </a:p>
        </p:txBody>
      </p:sp>
    </p:spTree>
    <p:extLst>
      <p:ext uri="{BB962C8B-B14F-4D97-AF65-F5344CB8AC3E}">
        <p14:creationId xmlns:p14="http://schemas.microsoft.com/office/powerpoint/2010/main" val="1907148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626881" y="765120"/>
            <a:ext cx="805520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La fosse constituait une immense « cavité à ciel ouvert »</a:t>
            </a:r>
          </a:p>
          <a:p>
            <a:endParaRPr lang="fr-FR" sz="2400" dirty="0"/>
          </a:p>
          <a:p>
            <a:r>
              <a:rPr lang="fr-FR" sz="2400" dirty="0"/>
              <a:t>Le démantèlement de la cokerie et le nettoyage des terrain engendra la production d’une masse importante de « déchets » divers et variés mais hautement polluants appelés parfois </a:t>
            </a:r>
            <a:r>
              <a:rPr lang="fr-FR" sz="2400" b="1" dirty="0"/>
              <a:t>« masses </a:t>
            </a:r>
            <a:r>
              <a:rPr lang="fr-FR" sz="2400" b="1" dirty="0" err="1"/>
              <a:t>épurantes</a:t>
            </a:r>
            <a:r>
              <a:rPr lang="fr-FR" sz="2400" b="1" dirty="0"/>
              <a:t> »</a:t>
            </a:r>
          </a:p>
          <a:p>
            <a:endParaRPr lang="fr-FR" sz="2400" b="1" dirty="0"/>
          </a:p>
          <a:p>
            <a:endParaRPr lang="fr-FR" sz="2400" b="1" dirty="0"/>
          </a:p>
          <a:p>
            <a:endParaRPr lang="fr-FR" sz="2400" b="1" dirty="0"/>
          </a:p>
          <a:p>
            <a:endParaRPr lang="fr-FR" sz="2400" b="1" dirty="0"/>
          </a:p>
          <a:p>
            <a:endParaRPr lang="fr-FR" sz="1000" b="1" dirty="0"/>
          </a:p>
          <a:p>
            <a:br>
              <a:rPr lang="fr-FR" sz="2400" dirty="0"/>
            </a:br>
            <a:r>
              <a:rPr lang="fr-FR" sz="2400" dirty="0"/>
              <a:t>Dans ces déchets on peut retrouver en proportions variées tous les résidus de fabrication souvent hautement toxiques</a:t>
            </a:r>
            <a:endParaRPr lang="fr-FR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49701" y="3450212"/>
            <a:ext cx="7965649" cy="12901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i="1" dirty="0"/>
              <a:t>La quantité de masses </a:t>
            </a:r>
            <a:r>
              <a:rPr lang="fr-FR" sz="2000" i="1" dirty="0" err="1"/>
              <a:t>épurantes</a:t>
            </a:r>
            <a:r>
              <a:rPr lang="fr-FR" sz="2000" i="1" dirty="0"/>
              <a:t> est estimé à environ 30 000 tonnes, auxquelles il faut ajouter 10 000 tonnes de résidus de bacs à raclettes lavés au benzol.</a:t>
            </a:r>
          </a:p>
          <a:p>
            <a:r>
              <a:rPr lang="fr-FR" sz="1600" i="1" dirty="0"/>
              <a:t>Source : ministère de l’écologie</a:t>
            </a:r>
          </a:p>
        </p:txBody>
      </p:sp>
    </p:spTree>
    <p:extLst>
      <p:ext uri="{BB962C8B-B14F-4D97-AF65-F5344CB8AC3E}">
        <p14:creationId xmlns:p14="http://schemas.microsoft.com/office/powerpoint/2010/main" val="2410131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18</a:t>
            </a:fld>
            <a:endParaRPr lang="fr-FR"/>
          </a:p>
        </p:txBody>
      </p:sp>
      <p:grpSp>
        <p:nvGrpSpPr>
          <p:cNvPr id="15" name="Groupe 14"/>
          <p:cNvGrpSpPr/>
          <p:nvPr/>
        </p:nvGrpSpPr>
        <p:grpSpPr>
          <a:xfrm>
            <a:off x="1762186" y="168554"/>
            <a:ext cx="5195422" cy="6290535"/>
            <a:chOff x="1003328" y="178493"/>
            <a:chExt cx="5195422" cy="629053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28" y="178493"/>
              <a:ext cx="5195422" cy="629053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50492">
              <a:off x="2089208" y="4132353"/>
              <a:ext cx="1492524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Sulfates</a:t>
              </a:r>
            </a:p>
          </p:txBody>
        </p:sp>
        <p:sp>
          <p:nvSpPr>
            <p:cNvPr id="9" name="Rectangle 8"/>
            <p:cNvSpPr/>
            <p:nvPr/>
          </p:nvSpPr>
          <p:spPr>
            <a:xfrm rot="2348154">
              <a:off x="3891821" y="4380140"/>
              <a:ext cx="145161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32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Benzols</a:t>
              </a:r>
            </a:p>
          </p:txBody>
        </p:sp>
        <p:sp>
          <p:nvSpPr>
            <p:cNvPr id="10" name="Rectangle 9"/>
            <p:cNvSpPr/>
            <p:nvPr/>
          </p:nvSpPr>
          <p:spPr>
            <a:xfrm rot="727511">
              <a:off x="1936169" y="4782883"/>
              <a:ext cx="1976824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Ammoniac</a:t>
              </a:r>
              <a:endParaRPr lang="fr-FR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20937400">
              <a:off x="2977538" y="5626957"/>
              <a:ext cx="2864822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800" b="0" cap="none" spc="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Hydrogéne</a:t>
              </a:r>
              <a:r>
                <a:rPr lang="fr-FR" sz="28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sulfuré</a:t>
              </a:r>
            </a:p>
          </p:txBody>
        </p:sp>
        <p:sp>
          <p:nvSpPr>
            <p:cNvPr id="12" name="Rectangle 11"/>
            <p:cNvSpPr/>
            <p:nvPr/>
          </p:nvSpPr>
          <p:spPr>
            <a:xfrm rot="20937400">
              <a:off x="1201186" y="5429000"/>
              <a:ext cx="150393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Phénols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 rot="20937400">
              <a:off x="1714567" y="3320694"/>
              <a:ext cx="3232553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Acide </a:t>
              </a:r>
              <a:r>
                <a:rPr lang="fr-FR" sz="3200" b="0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cyanydrique</a:t>
              </a:r>
              <a:endParaRPr lang="fr-F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4" name="Rectangle à coins arrondis 13"/>
          <p:cNvSpPr/>
          <p:nvPr/>
        </p:nvSpPr>
        <p:spPr>
          <a:xfrm>
            <a:off x="5460923" y="511402"/>
            <a:ext cx="3683077" cy="1432875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b="1" dirty="0"/>
              <a:t>Une recette dangereuse !</a:t>
            </a:r>
          </a:p>
        </p:txBody>
      </p:sp>
    </p:spTree>
    <p:extLst>
      <p:ext uri="{BB962C8B-B14F-4D97-AF65-F5344CB8AC3E}">
        <p14:creationId xmlns:p14="http://schemas.microsoft.com/office/powerpoint/2010/main" val="3497670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8856" y="2289201"/>
            <a:ext cx="79191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r>
              <a:rPr lang="fr-FR" sz="2400" dirty="0"/>
              <a:t>Il fut décidé que les polluants seraient « stockés » dans la fosse constituée par la base du gazomètre</a:t>
            </a:r>
          </a:p>
          <a:p>
            <a:br>
              <a:rPr lang="fr-FR" sz="2400" dirty="0"/>
            </a:br>
            <a:r>
              <a:rPr lang="fr-FR" sz="2400" i="1" dirty="0"/>
              <a:t>Le confinement a été réalisé entre 1989 et 1990</a:t>
            </a:r>
          </a:p>
          <a:p>
            <a:endParaRPr lang="fr-FR" sz="2400" dirty="0"/>
          </a:p>
          <a:p>
            <a:r>
              <a:rPr lang="fr-FR" sz="2800" b="1" dirty="0"/>
              <a:t>En prenant cette décision lourde de conséquences,  ils ne remplissaient  pas leur mission de dépollution  et  ne faisaient que transmettre le problème à leurs successeurs .</a:t>
            </a:r>
          </a:p>
          <a:p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1263744" y="278091"/>
            <a:ext cx="6488900" cy="2246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</a:rPr>
              <a:t>Les responsables du démantèlement (CDF)et les autorités de contrôle décidèrent</a:t>
            </a:r>
            <a:br>
              <a:rPr lang="fr-FR" sz="2800" b="1" dirty="0">
                <a:solidFill>
                  <a:srgbClr val="FF0000"/>
                </a:solidFill>
              </a:rPr>
            </a:br>
            <a:r>
              <a:rPr lang="fr-FR" sz="2800" b="1" dirty="0">
                <a:solidFill>
                  <a:srgbClr val="FF0000"/>
                </a:solidFill>
              </a:rPr>
              <a:t> de ne pas traiter le problème mais de l’enfouir</a:t>
            </a:r>
          </a:p>
        </p:txBody>
      </p:sp>
    </p:spTree>
    <p:extLst>
      <p:ext uri="{BB962C8B-B14F-4D97-AF65-F5344CB8AC3E}">
        <p14:creationId xmlns:p14="http://schemas.microsoft.com/office/powerpoint/2010/main" val="601370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115639" y="710163"/>
            <a:ext cx="7085385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2400" dirty="0"/>
              <a:t>Ce diaporama a pour objet de vous faire prendre conscience d’une réelle menace de pollution de la nappe phréatique au niveau de l’ancien gazomètre de la cokerie de </a:t>
            </a:r>
            <a:r>
              <a:rPr lang="fr-FR" sz="2400" dirty="0" err="1"/>
              <a:t>Marienau</a:t>
            </a:r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1517718" y="2470826"/>
            <a:ext cx="58070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Il a été réalisé à partir des informations et des documents en notre possession fin 2014</a:t>
            </a:r>
          </a:p>
          <a:p>
            <a:endParaRPr lang="fr-FR" sz="2400" dirty="0"/>
          </a:p>
          <a:p>
            <a:r>
              <a:rPr lang="fr-FR" sz="2400" dirty="0"/>
              <a:t>Depuis …il ne s’est rien passé de nouveau !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641547" y="4501457"/>
            <a:ext cx="5340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i="1" dirty="0"/>
              <a:t>Si vous décelez des erreurs ou des imprécisions nous vous remercions par avance de nous les faire remarquer afin que nous puissions les rectifier</a:t>
            </a:r>
          </a:p>
        </p:txBody>
      </p:sp>
    </p:spTree>
    <p:extLst>
      <p:ext uri="{BB962C8B-B14F-4D97-AF65-F5344CB8AC3E}">
        <p14:creationId xmlns:p14="http://schemas.microsoft.com/office/powerpoint/2010/main" val="1001794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364610"/>
            <a:ext cx="9144000" cy="2422689"/>
          </a:xfrm>
          <a:prstGeom prst="rect">
            <a:avLst/>
          </a:prstGeom>
          <a:pattFill prst="pct30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20</a:t>
            </a:fld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5467546" y="1699368"/>
            <a:ext cx="2980680" cy="2441460"/>
            <a:chOff x="5467546" y="1699368"/>
            <a:chExt cx="2980680" cy="2441460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4706060">
              <a:off x="6226305" y="1514354"/>
              <a:ext cx="2036908" cy="2406935"/>
            </a:xfrm>
            <a:prstGeom prst="rect">
              <a:avLst/>
            </a:prstGeom>
          </p:spPr>
        </p:pic>
        <p:sp>
          <p:nvSpPr>
            <p:cNvPr id="8" name="Flèche courbée vers le bas 4"/>
            <p:cNvSpPr/>
            <p:nvPr/>
          </p:nvSpPr>
          <p:spPr>
            <a:xfrm flipH="1">
              <a:off x="5467546" y="2713936"/>
              <a:ext cx="1150070" cy="1426892"/>
            </a:xfrm>
            <a:custGeom>
              <a:avLst/>
              <a:gdLst>
                <a:gd name="connsiteX0" fmla="*/ 1297364 w 1602557"/>
                <a:gd name="connsiteY0" fmla="*/ 1220771 h 1220771"/>
                <a:gd name="connsiteX1" fmla="*/ 973996 w 1602557"/>
                <a:gd name="connsiteY1" fmla="*/ 915578 h 1220771"/>
                <a:gd name="connsiteX2" fmla="*/ 1126592 w 1602557"/>
                <a:gd name="connsiteY2" fmla="*/ 915578 h 1220771"/>
                <a:gd name="connsiteX3" fmla="*/ 572384 w 1602557"/>
                <a:gd name="connsiteY3" fmla="*/ 0 h 1220771"/>
                <a:gd name="connsiteX4" fmla="*/ 877577 w 1602557"/>
                <a:gd name="connsiteY4" fmla="*/ 0 h 1220771"/>
                <a:gd name="connsiteX5" fmla="*/ 1431785 w 1602557"/>
                <a:gd name="connsiteY5" fmla="*/ 915578 h 1220771"/>
                <a:gd name="connsiteX6" fmla="*/ 1584381 w 1602557"/>
                <a:gd name="connsiteY6" fmla="*/ 915578 h 1220771"/>
                <a:gd name="connsiteX7" fmla="*/ 1297364 w 1602557"/>
                <a:gd name="connsiteY7" fmla="*/ 1220771 h 1220771"/>
                <a:gd name="connsiteX0" fmla="*/ 724980 w 1602557"/>
                <a:gd name="connsiteY0" fmla="*/ 44182 h 1220771"/>
                <a:gd name="connsiteX1" fmla="*/ 305192 w 1602557"/>
                <a:gd name="connsiteY1" fmla="*/ 1220771 h 1220771"/>
                <a:gd name="connsiteX2" fmla="*/ 0 w 1602557"/>
                <a:gd name="connsiteY2" fmla="*/ 1220771 h 1220771"/>
                <a:gd name="connsiteX3" fmla="*/ 67397 w 1602557"/>
                <a:gd name="connsiteY3" fmla="*/ 646061 h 1220771"/>
                <a:gd name="connsiteX4" fmla="*/ 724981 w 1602557"/>
                <a:gd name="connsiteY4" fmla="*/ 44183 h 1220771"/>
                <a:gd name="connsiteX5" fmla="*/ 724980 w 1602557"/>
                <a:gd name="connsiteY5" fmla="*/ 44182 h 1220771"/>
                <a:gd name="connsiteX0" fmla="*/ 724980 w 1602557"/>
                <a:gd name="connsiteY0" fmla="*/ 44182 h 1220771"/>
                <a:gd name="connsiteX1" fmla="*/ 305192 w 1602557"/>
                <a:gd name="connsiteY1" fmla="*/ 1220771 h 1220771"/>
                <a:gd name="connsiteX2" fmla="*/ 0 w 1602557"/>
                <a:gd name="connsiteY2" fmla="*/ 1220771 h 1220771"/>
                <a:gd name="connsiteX3" fmla="*/ 572384 w 1602557"/>
                <a:gd name="connsiteY3" fmla="*/ 0 h 1220771"/>
                <a:gd name="connsiteX4" fmla="*/ 877577 w 1602557"/>
                <a:gd name="connsiteY4" fmla="*/ 0 h 1220771"/>
                <a:gd name="connsiteX5" fmla="*/ 1431785 w 1602557"/>
                <a:gd name="connsiteY5" fmla="*/ 915578 h 1220771"/>
                <a:gd name="connsiteX6" fmla="*/ 1584381 w 1602557"/>
                <a:gd name="connsiteY6" fmla="*/ 915578 h 1220771"/>
                <a:gd name="connsiteX7" fmla="*/ 1297364 w 1602557"/>
                <a:gd name="connsiteY7" fmla="*/ 1220771 h 1220771"/>
                <a:gd name="connsiteX8" fmla="*/ 973996 w 1602557"/>
                <a:gd name="connsiteY8" fmla="*/ 915578 h 1220771"/>
                <a:gd name="connsiteX9" fmla="*/ 1126592 w 1602557"/>
                <a:gd name="connsiteY9" fmla="*/ 915578 h 1220771"/>
                <a:gd name="connsiteX10" fmla="*/ 572384 w 1602557"/>
                <a:gd name="connsiteY10" fmla="*/ 0 h 1220771"/>
                <a:gd name="connsiteX0" fmla="*/ 1648233 w 1935250"/>
                <a:gd name="connsiteY0" fmla="*/ 1353508 h 1353508"/>
                <a:gd name="connsiteX1" fmla="*/ 1324865 w 1935250"/>
                <a:gd name="connsiteY1" fmla="*/ 1048315 h 1353508"/>
                <a:gd name="connsiteX2" fmla="*/ 1477461 w 1935250"/>
                <a:gd name="connsiteY2" fmla="*/ 1048315 h 1353508"/>
                <a:gd name="connsiteX3" fmla="*/ 923253 w 1935250"/>
                <a:gd name="connsiteY3" fmla="*/ 132737 h 1353508"/>
                <a:gd name="connsiteX4" fmla="*/ 1228446 w 1935250"/>
                <a:gd name="connsiteY4" fmla="*/ 132737 h 1353508"/>
                <a:gd name="connsiteX5" fmla="*/ 1782654 w 1935250"/>
                <a:gd name="connsiteY5" fmla="*/ 1048315 h 1353508"/>
                <a:gd name="connsiteX6" fmla="*/ 1935250 w 1935250"/>
                <a:gd name="connsiteY6" fmla="*/ 1048315 h 1353508"/>
                <a:gd name="connsiteX7" fmla="*/ 1648233 w 1935250"/>
                <a:gd name="connsiteY7" fmla="*/ 1353508 h 1353508"/>
                <a:gd name="connsiteX0" fmla="*/ 1075849 w 1935250"/>
                <a:gd name="connsiteY0" fmla="*/ 176919 h 1353508"/>
                <a:gd name="connsiteX1" fmla="*/ 656061 w 1935250"/>
                <a:gd name="connsiteY1" fmla="*/ 1353508 h 1353508"/>
                <a:gd name="connsiteX2" fmla="*/ 350869 w 1935250"/>
                <a:gd name="connsiteY2" fmla="*/ 1353508 h 1353508"/>
                <a:gd name="connsiteX3" fmla="*/ 3486 w 1935250"/>
                <a:gd name="connsiteY3" fmla="*/ 316885 h 1353508"/>
                <a:gd name="connsiteX4" fmla="*/ 1075850 w 1935250"/>
                <a:gd name="connsiteY4" fmla="*/ 176920 h 1353508"/>
                <a:gd name="connsiteX5" fmla="*/ 1075849 w 1935250"/>
                <a:gd name="connsiteY5" fmla="*/ 176919 h 1353508"/>
                <a:gd name="connsiteX0" fmla="*/ 1075849 w 1935250"/>
                <a:gd name="connsiteY0" fmla="*/ 176919 h 1353508"/>
                <a:gd name="connsiteX1" fmla="*/ 656061 w 1935250"/>
                <a:gd name="connsiteY1" fmla="*/ 1353508 h 1353508"/>
                <a:gd name="connsiteX2" fmla="*/ 350869 w 1935250"/>
                <a:gd name="connsiteY2" fmla="*/ 1353508 h 1353508"/>
                <a:gd name="connsiteX3" fmla="*/ 923253 w 1935250"/>
                <a:gd name="connsiteY3" fmla="*/ 132737 h 1353508"/>
                <a:gd name="connsiteX4" fmla="*/ 1228446 w 1935250"/>
                <a:gd name="connsiteY4" fmla="*/ 132737 h 1353508"/>
                <a:gd name="connsiteX5" fmla="*/ 1782654 w 1935250"/>
                <a:gd name="connsiteY5" fmla="*/ 1048315 h 1353508"/>
                <a:gd name="connsiteX6" fmla="*/ 1935250 w 1935250"/>
                <a:gd name="connsiteY6" fmla="*/ 1048315 h 1353508"/>
                <a:gd name="connsiteX7" fmla="*/ 1648233 w 1935250"/>
                <a:gd name="connsiteY7" fmla="*/ 1353508 h 1353508"/>
                <a:gd name="connsiteX8" fmla="*/ 1324865 w 1935250"/>
                <a:gd name="connsiteY8" fmla="*/ 1048315 h 1353508"/>
                <a:gd name="connsiteX9" fmla="*/ 1477461 w 1935250"/>
                <a:gd name="connsiteY9" fmla="*/ 1048315 h 1353508"/>
                <a:gd name="connsiteX10" fmla="*/ 923253 w 1935250"/>
                <a:gd name="connsiteY10" fmla="*/ 132737 h 1353508"/>
                <a:gd name="connsiteX0" fmla="*/ 1648233 w 1935250"/>
                <a:gd name="connsiteY0" fmla="*/ 1353508 h 1353508"/>
                <a:gd name="connsiteX1" fmla="*/ 1324865 w 1935250"/>
                <a:gd name="connsiteY1" fmla="*/ 1048315 h 1353508"/>
                <a:gd name="connsiteX2" fmla="*/ 1477461 w 1935250"/>
                <a:gd name="connsiteY2" fmla="*/ 1048315 h 1353508"/>
                <a:gd name="connsiteX3" fmla="*/ 923253 w 1935250"/>
                <a:gd name="connsiteY3" fmla="*/ 132737 h 1353508"/>
                <a:gd name="connsiteX4" fmla="*/ 1228446 w 1935250"/>
                <a:gd name="connsiteY4" fmla="*/ 132737 h 1353508"/>
                <a:gd name="connsiteX5" fmla="*/ 1782654 w 1935250"/>
                <a:gd name="connsiteY5" fmla="*/ 1048315 h 1353508"/>
                <a:gd name="connsiteX6" fmla="*/ 1935250 w 1935250"/>
                <a:gd name="connsiteY6" fmla="*/ 1048315 h 1353508"/>
                <a:gd name="connsiteX7" fmla="*/ 1648233 w 1935250"/>
                <a:gd name="connsiteY7" fmla="*/ 1353508 h 1353508"/>
                <a:gd name="connsiteX0" fmla="*/ 1075849 w 1935250"/>
                <a:gd name="connsiteY0" fmla="*/ 176919 h 1353508"/>
                <a:gd name="connsiteX1" fmla="*/ 656061 w 1935250"/>
                <a:gd name="connsiteY1" fmla="*/ 1353508 h 1353508"/>
                <a:gd name="connsiteX2" fmla="*/ 350869 w 1935250"/>
                <a:gd name="connsiteY2" fmla="*/ 1353508 h 1353508"/>
                <a:gd name="connsiteX3" fmla="*/ 3486 w 1935250"/>
                <a:gd name="connsiteY3" fmla="*/ 316885 h 1353508"/>
                <a:gd name="connsiteX4" fmla="*/ 1075850 w 1935250"/>
                <a:gd name="connsiteY4" fmla="*/ 176920 h 1353508"/>
                <a:gd name="connsiteX5" fmla="*/ 1075849 w 1935250"/>
                <a:gd name="connsiteY5" fmla="*/ 176919 h 1353508"/>
                <a:gd name="connsiteX0" fmla="*/ 1075849 w 1935250"/>
                <a:gd name="connsiteY0" fmla="*/ 176919 h 1353508"/>
                <a:gd name="connsiteX1" fmla="*/ 213001 w 1935250"/>
                <a:gd name="connsiteY1" fmla="*/ 580510 h 1353508"/>
                <a:gd name="connsiteX2" fmla="*/ 350869 w 1935250"/>
                <a:gd name="connsiteY2" fmla="*/ 1353508 h 1353508"/>
                <a:gd name="connsiteX3" fmla="*/ 923253 w 1935250"/>
                <a:gd name="connsiteY3" fmla="*/ 132737 h 1353508"/>
                <a:gd name="connsiteX4" fmla="*/ 1228446 w 1935250"/>
                <a:gd name="connsiteY4" fmla="*/ 132737 h 1353508"/>
                <a:gd name="connsiteX5" fmla="*/ 1782654 w 1935250"/>
                <a:gd name="connsiteY5" fmla="*/ 1048315 h 1353508"/>
                <a:gd name="connsiteX6" fmla="*/ 1935250 w 1935250"/>
                <a:gd name="connsiteY6" fmla="*/ 1048315 h 1353508"/>
                <a:gd name="connsiteX7" fmla="*/ 1648233 w 1935250"/>
                <a:gd name="connsiteY7" fmla="*/ 1353508 h 1353508"/>
                <a:gd name="connsiteX8" fmla="*/ 1324865 w 1935250"/>
                <a:gd name="connsiteY8" fmla="*/ 1048315 h 1353508"/>
                <a:gd name="connsiteX9" fmla="*/ 1477461 w 1935250"/>
                <a:gd name="connsiteY9" fmla="*/ 1048315 h 1353508"/>
                <a:gd name="connsiteX10" fmla="*/ 923253 w 1935250"/>
                <a:gd name="connsiteY10" fmla="*/ 132737 h 1353508"/>
                <a:gd name="connsiteX0" fmla="*/ 1435232 w 1722249"/>
                <a:gd name="connsiteY0" fmla="*/ 1288721 h 1288721"/>
                <a:gd name="connsiteX1" fmla="*/ 1111864 w 1722249"/>
                <a:gd name="connsiteY1" fmla="*/ 983528 h 1288721"/>
                <a:gd name="connsiteX2" fmla="*/ 1264460 w 1722249"/>
                <a:gd name="connsiteY2" fmla="*/ 983528 h 1288721"/>
                <a:gd name="connsiteX3" fmla="*/ 710252 w 1722249"/>
                <a:gd name="connsiteY3" fmla="*/ 67950 h 1288721"/>
                <a:gd name="connsiteX4" fmla="*/ 1015445 w 1722249"/>
                <a:gd name="connsiteY4" fmla="*/ 67950 h 1288721"/>
                <a:gd name="connsiteX5" fmla="*/ 1569653 w 1722249"/>
                <a:gd name="connsiteY5" fmla="*/ 983528 h 1288721"/>
                <a:gd name="connsiteX6" fmla="*/ 1722249 w 1722249"/>
                <a:gd name="connsiteY6" fmla="*/ 983528 h 1288721"/>
                <a:gd name="connsiteX7" fmla="*/ 1435232 w 1722249"/>
                <a:gd name="connsiteY7" fmla="*/ 1288721 h 1288721"/>
                <a:gd name="connsiteX0" fmla="*/ 862848 w 1722249"/>
                <a:gd name="connsiteY0" fmla="*/ 112132 h 1288721"/>
                <a:gd name="connsiteX1" fmla="*/ 443060 w 1722249"/>
                <a:gd name="connsiteY1" fmla="*/ 1288721 h 1288721"/>
                <a:gd name="connsiteX2" fmla="*/ 137868 w 1722249"/>
                <a:gd name="connsiteY2" fmla="*/ 1288721 h 1288721"/>
                <a:gd name="connsiteX3" fmla="*/ 129850 w 1722249"/>
                <a:gd name="connsiteY3" fmla="*/ 393500 h 1288721"/>
                <a:gd name="connsiteX4" fmla="*/ 862849 w 1722249"/>
                <a:gd name="connsiteY4" fmla="*/ 112133 h 1288721"/>
                <a:gd name="connsiteX5" fmla="*/ 862848 w 1722249"/>
                <a:gd name="connsiteY5" fmla="*/ 112132 h 1288721"/>
                <a:gd name="connsiteX0" fmla="*/ 862848 w 1722249"/>
                <a:gd name="connsiteY0" fmla="*/ 112132 h 1288721"/>
                <a:gd name="connsiteX1" fmla="*/ 0 w 1722249"/>
                <a:gd name="connsiteY1" fmla="*/ 515723 h 1288721"/>
                <a:gd name="connsiteX2" fmla="*/ 137868 w 1722249"/>
                <a:gd name="connsiteY2" fmla="*/ 1288721 h 1288721"/>
                <a:gd name="connsiteX3" fmla="*/ 710252 w 1722249"/>
                <a:gd name="connsiteY3" fmla="*/ 67950 h 1288721"/>
                <a:gd name="connsiteX4" fmla="*/ 1015445 w 1722249"/>
                <a:gd name="connsiteY4" fmla="*/ 67950 h 1288721"/>
                <a:gd name="connsiteX5" fmla="*/ 1569653 w 1722249"/>
                <a:gd name="connsiteY5" fmla="*/ 983528 h 1288721"/>
                <a:gd name="connsiteX6" fmla="*/ 1722249 w 1722249"/>
                <a:gd name="connsiteY6" fmla="*/ 983528 h 1288721"/>
                <a:gd name="connsiteX7" fmla="*/ 1435232 w 1722249"/>
                <a:gd name="connsiteY7" fmla="*/ 1288721 h 1288721"/>
                <a:gd name="connsiteX8" fmla="*/ 1111864 w 1722249"/>
                <a:gd name="connsiteY8" fmla="*/ 983528 h 1288721"/>
                <a:gd name="connsiteX9" fmla="*/ 1264460 w 1722249"/>
                <a:gd name="connsiteY9" fmla="*/ 983528 h 1288721"/>
                <a:gd name="connsiteX10" fmla="*/ 710252 w 1722249"/>
                <a:gd name="connsiteY10" fmla="*/ 67950 h 1288721"/>
                <a:gd name="connsiteX0" fmla="*/ 1435232 w 1722249"/>
                <a:gd name="connsiteY0" fmla="*/ 1288721 h 1288721"/>
                <a:gd name="connsiteX1" fmla="*/ 1111864 w 1722249"/>
                <a:gd name="connsiteY1" fmla="*/ 983528 h 1288721"/>
                <a:gd name="connsiteX2" fmla="*/ 1264460 w 1722249"/>
                <a:gd name="connsiteY2" fmla="*/ 983528 h 1288721"/>
                <a:gd name="connsiteX3" fmla="*/ 710252 w 1722249"/>
                <a:gd name="connsiteY3" fmla="*/ 67950 h 1288721"/>
                <a:gd name="connsiteX4" fmla="*/ 1015445 w 1722249"/>
                <a:gd name="connsiteY4" fmla="*/ 67950 h 1288721"/>
                <a:gd name="connsiteX5" fmla="*/ 1569653 w 1722249"/>
                <a:gd name="connsiteY5" fmla="*/ 983528 h 1288721"/>
                <a:gd name="connsiteX6" fmla="*/ 1722249 w 1722249"/>
                <a:gd name="connsiteY6" fmla="*/ 983528 h 1288721"/>
                <a:gd name="connsiteX7" fmla="*/ 1435232 w 1722249"/>
                <a:gd name="connsiteY7" fmla="*/ 1288721 h 1288721"/>
                <a:gd name="connsiteX0" fmla="*/ 862848 w 1722249"/>
                <a:gd name="connsiteY0" fmla="*/ 112132 h 1288721"/>
                <a:gd name="connsiteX1" fmla="*/ 443060 w 1722249"/>
                <a:gd name="connsiteY1" fmla="*/ 1288721 h 1288721"/>
                <a:gd name="connsiteX2" fmla="*/ 137868 w 1722249"/>
                <a:gd name="connsiteY2" fmla="*/ 1288721 h 1288721"/>
                <a:gd name="connsiteX3" fmla="*/ 129850 w 1722249"/>
                <a:gd name="connsiteY3" fmla="*/ 393500 h 1288721"/>
                <a:gd name="connsiteX4" fmla="*/ 862849 w 1722249"/>
                <a:gd name="connsiteY4" fmla="*/ 112133 h 1288721"/>
                <a:gd name="connsiteX5" fmla="*/ 862848 w 1722249"/>
                <a:gd name="connsiteY5" fmla="*/ 112132 h 1288721"/>
                <a:gd name="connsiteX0" fmla="*/ 825141 w 1722249"/>
                <a:gd name="connsiteY0" fmla="*/ 357229 h 1288721"/>
                <a:gd name="connsiteX1" fmla="*/ 0 w 1722249"/>
                <a:gd name="connsiteY1" fmla="*/ 515723 h 1288721"/>
                <a:gd name="connsiteX2" fmla="*/ 137868 w 1722249"/>
                <a:gd name="connsiteY2" fmla="*/ 1288721 h 1288721"/>
                <a:gd name="connsiteX3" fmla="*/ 710252 w 1722249"/>
                <a:gd name="connsiteY3" fmla="*/ 67950 h 1288721"/>
                <a:gd name="connsiteX4" fmla="*/ 1015445 w 1722249"/>
                <a:gd name="connsiteY4" fmla="*/ 67950 h 1288721"/>
                <a:gd name="connsiteX5" fmla="*/ 1569653 w 1722249"/>
                <a:gd name="connsiteY5" fmla="*/ 983528 h 1288721"/>
                <a:gd name="connsiteX6" fmla="*/ 1722249 w 1722249"/>
                <a:gd name="connsiteY6" fmla="*/ 983528 h 1288721"/>
                <a:gd name="connsiteX7" fmla="*/ 1435232 w 1722249"/>
                <a:gd name="connsiteY7" fmla="*/ 1288721 h 1288721"/>
                <a:gd name="connsiteX8" fmla="*/ 1111864 w 1722249"/>
                <a:gd name="connsiteY8" fmla="*/ 983528 h 1288721"/>
                <a:gd name="connsiteX9" fmla="*/ 1264460 w 1722249"/>
                <a:gd name="connsiteY9" fmla="*/ 983528 h 1288721"/>
                <a:gd name="connsiteX10" fmla="*/ 710252 w 1722249"/>
                <a:gd name="connsiteY10" fmla="*/ 67950 h 1288721"/>
                <a:gd name="connsiteX0" fmla="*/ 1435232 w 1722249"/>
                <a:gd name="connsiteY0" fmla="*/ 1288721 h 1288721"/>
                <a:gd name="connsiteX1" fmla="*/ 1111864 w 1722249"/>
                <a:gd name="connsiteY1" fmla="*/ 983528 h 1288721"/>
                <a:gd name="connsiteX2" fmla="*/ 1264460 w 1722249"/>
                <a:gd name="connsiteY2" fmla="*/ 983528 h 1288721"/>
                <a:gd name="connsiteX3" fmla="*/ 710252 w 1722249"/>
                <a:gd name="connsiteY3" fmla="*/ 67950 h 1288721"/>
                <a:gd name="connsiteX4" fmla="*/ 1015445 w 1722249"/>
                <a:gd name="connsiteY4" fmla="*/ 67950 h 1288721"/>
                <a:gd name="connsiteX5" fmla="*/ 1569653 w 1722249"/>
                <a:gd name="connsiteY5" fmla="*/ 983528 h 1288721"/>
                <a:gd name="connsiteX6" fmla="*/ 1722249 w 1722249"/>
                <a:gd name="connsiteY6" fmla="*/ 983528 h 1288721"/>
                <a:gd name="connsiteX7" fmla="*/ 1435232 w 1722249"/>
                <a:gd name="connsiteY7" fmla="*/ 1288721 h 1288721"/>
                <a:gd name="connsiteX0" fmla="*/ 862848 w 1722249"/>
                <a:gd name="connsiteY0" fmla="*/ 112132 h 1288721"/>
                <a:gd name="connsiteX1" fmla="*/ 443060 w 1722249"/>
                <a:gd name="connsiteY1" fmla="*/ 1288721 h 1288721"/>
                <a:gd name="connsiteX2" fmla="*/ 137868 w 1722249"/>
                <a:gd name="connsiteY2" fmla="*/ 1288721 h 1288721"/>
                <a:gd name="connsiteX3" fmla="*/ 129850 w 1722249"/>
                <a:gd name="connsiteY3" fmla="*/ 393500 h 1288721"/>
                <a:gd name="connsiteX4" fmla="*/ 862849 w 1722249"/>
                <a:gd name="connsiteY4" fmla="*/ 112133 h 1288721"/>
                <a:gd name="connsiteX5" fmla="*/ 862848 w 1722249"/>
                <a:gd name="connsiteY5" fmla="*/ 112132 h 1288721"/>
                <a:gd name="connsiteX0" fmla="*/ 853421 w 1722249"/>
                <a:gd name="connsiteY0" fmla="*/ 112132 h 1288721"/>
                <a:gd name="connsiteX1" fmla="*/ 0 w 1722249"/>
                <a:gd name="connsiteY1" fmla="*/ 515723 h 1288721"/>
                <a:gd name="connsiteX2" fmla="*/ 137868 w 1722249"/>
                <a:gd name="connsiteY2" fmla="*/ 1288721 h 1288721"/>
                <a:gd name="connsiteX3" fmla="*/ 710252 w 1722249"/>
                <a:gd name="connsiteY3" fmla="*/ 67950 h 1288721"/>
                <a:gd name="connsiteX4" fmla="*/ 1015445 w 1722249"/>
                <a:gd name="connsiteY4" fmla="*/ 67950 h 1288721"/>
                <a:gd name="connsiteX5" fmla="*/ 1569653 w 1722249"/>
                <a:gd name="connsiteY5" fmla="*/ 983528 h 1288721"/>
                <a:gd name="connsiteX6" fmla="*/ 1722249 w 1722249"/>
                <a:gd name="connsiteY6" fmla="*/ 983528 h 1288721"/>
                <a:gd name="connsiteX7" fmla="*/ 1435232 w 1722249"/>
                <a:gd name="connsiteY7" fmla="*/ 1288721 h 1288721"/>
                <a:gd name="connsiteX8" fmla="*/ 1111864 w 1722249"/>
                <a:gd name="connsiteY8" fmla="*/ 983528 h 1288721"/>
                <a:gd name="connsiteX9" fmla="*/ 1264460 w 1722249"/>
                <a:gd name="connsiteY9" fmla="*/ 983528 h 1288721"/>
                <a:gd name="connsiteX10" fmla="*/ 710252 w 1722249"/>
                <a:gd name="connsiteY10" fmla="*/ 67950 h 1288721"/>
                <a:gd name="connsiteX0" fmla="*/ 1435232 w 1722249"/>
                <a:gd name="connsiteY0" fmla="*/ 1447015 h 1447015"/>
                <a:gd name="connsiteX1" fmla="*/ 1111864 w 1722249"/>
                <a:gd name="connsiteY1" fmla="*/ 1141822 h 1447015"/>
                <a:gd name="connsiteX2" fmla="*/ 1264460 w 1722249"/>
                <a:gd name="connsiteY2" fmla="*/ 1141822 h 1447015"/>
                <a:gd name="connsiteX3" fmla="*/ 710252 w 1722249"/>
                <a:gd name="connsiteY3" fmla="*/ 226244 h 1447015"/>
                <a:gd name="connsiteX4" fmla="*/ 1015445 w 1722249"/>
                <a:gd name="connsiteY4" fmla="*/ 226244 h 1447015"/>
                <a:gd name="connsiteX5" fmla="*/ 1569653 w 1722249"/>
                <a:gd name="connsiteY5" fmla="*/ 1141822 h 1447015"/>
                <a:gd name="connsiteX6" fmla="*/ 1722249 w 1722249"/>
                <a:gd name="connsiteY6" fmla="*/ 1141822 h 1447015"/>
                <a:gd name="connsiteX7" fmla="*/ 1435232 w 1722249"/>
                <a:gd name="connsiteY7" fmla="*/ 1447015 h 1447015"/>
                <a:gd name="connsiteX0" fmla="*/ 862848 w 1722249"/>
                <a:gd name="connsiteY0" fmla="*/ 270426 h 1447015"/>
                <a:gd name="connsiteX1" fmla="*/ 443060 w 1722249"/>
                <a:gd name="connsiteY1" fmla="*/ 1447015 h 1447015"/>
                <a:gd name="connsiteX2" fmla="*/ 137868 w 1722249"/>
                <a:gd name="connsiteY2" fmla="*/ 1447015 h 1447015"/>
                <a:gd name="connsiteX3" fmla="*/ 129850 w 1722249"/>
                <a:gd name="connsiteY3" fmla="*/ 551794 h 1447015"/>
                <a:gd name="connsiteX4" fmla="*/ 862849 w 1722249"/>
                <a:gd name="connsiteY4" fmla="*/ 270427 h 1447015"/>
                <a:gd name="connsiteX5" fmla="*/ 862848 w 1722249"/>
                <a:gd name="connsiteY5" fmla="*/ 270426 h 1447015"/>
                <a:gd name="connsiteX0" fmla="*/ 853421 w 1722249"/>
                <a:gd name="connsiteY0" fmla="*/ 270426 h 1447015"/>
                <a:gd name="connsiteX1" fmla="*/ 0 w 1722249"/>
                <a:gd name="connsiteY1" fmla="*/ 674017 h 1447015"/>
                <a:gd name="connsiteX2" fmla="*/ 137868 w 1722249"/>
                <a:gd name="connsiteY2" fmla="*/ 1447015 h 1447015"/>
                <a:gd name="connsiteX3" fmla="*/ 710252 w 1722249"/>
                <a:gd name="connsiteY3" fmla="*/ 226244 h 1447015"/>
                <a:gd name="connsiteX4" fmla="*/ 1194555 w 1722249"/>
                <a:gd name="connsiteY4" fmla="*/ 0 h 1447015"/>
                <a:gd name="connsiteX5" fmla="*/ 1569653 w 1722249"/>
                <a:gd name="connsiteY5" fmla="*/ 1141822 h 1447015"/>
                <a:gd name="connsiteX6" fmla="*/ 1722249 w 1722249"/>
                <a:gd name="connsiteY6" fmla="*/ 1141822 h 1447015"/>
                <a:gd name="connsiteX7" fmla="*/ 1435232 w 1722249"/>
                <a:gd name="connsiteY7" fmla="*/ 1447015 h 1447015"/>
                <a:gd name="connsiteX8" fmla="*/ 1111864 w 1722249"/>
                <a:gd name="connsiteY8" fmla="*/ 1141822 h 1447015"/>
                <a:gd name="connsiteX9" fmla="*/ 1264460 w 1722249"/>
                <a:gd name="connsiteY9" fmla="*/ 1141822 h 1447015"/>
                <a:gd name="connsiteX10" fmla="*/ 710252 w 1722249"/>
                <a:gd name="connsiteY10" fmla="*/ 226244 h 1447015"/>
                <a:gd name="connsiteX0" fmla="*/ 1435232 w 1722249"/>
                <a:gd name="connsiteY0" fmla="*/ 1288721 h 1288721"/>
                <a:gd name="connsiteX1" fmla="*/ 1111864 w 1722249"/>
                <a:gd name="connsiteY1" fmla="*/ 983528 h 1288721"/>
                <a:gd name="connsiteX2" fmla="*/ 1264460 w 1722249"/>
                <a:gd name="connsiteY2" fmla="*/ 983528 h 1288721"/>
                <a:gd name="connsiteX3" fmla="*/ 710252 w 1722249"/>
                <a:gd name="connsiteY3" fmla="*/ 67950 h 1288721"/>
                <a:gd name="connsiteX4" fmla="*/ 1015445 w 1722249"/>
                <a:gd name="connsiteY4" fmla="*/ 67950 h 1288721"/>
                <a:gd name="connsiteX5" fmla="*/ 1569653 w 1722249"/>
                <a:gd name="connsiteY5" fmla="*/ 983528 h 1288721"/>
                <a:gd name="connsiteX6" fmla="*/ 1722249 w 1722249"/>
                <a:gd name="connsiteY6" fmla="*/ 983528 h 1288721"/>
                <a:gd name="connsiteX7" fmla="*/ 1435232 w 1722249"/>
                <a:gd name="connsiteY7" fmla="*/ 1288721 h 1288721"/>
                <a:gd name="connsiteX0" fmla="*/ 862848 w 1722249"/>
                <a:gd name="connsiteY0" fmla="*/ 112132 h 1288721"/>
                <a:gd name="connsiteX1" fmla="*/ 443060 w 1722249"/>
                <a:gd name="connsiteY1" fmla="*/ 1288721 h 1288721"/>
                <a:gd name="connsiteX2" fmla="*/ 137868 w 1722249"/>
                <a:gd name="connsiteY2" fmla="*/ 1288721 h 1288721"/>
                <a:gd name="connsiteX3" fmla="*/ 129850 w 1722249"/>
                <a:gd name="connsiteY3" fmla="*/ 393500 h 1288721"/>
                <a:gd name="connsiteX4" fmla="*/ 862849 w 1722249"/>
                <a:gd name="connsiteY4" fmla="*/ 112133 h 1288721"/>
                <a:gd name="connsiteX5" fmla="*/ 862848 w 1722249"/>
                <a:gd name="connsiteY5" fmla="*/ 112132 h 1288721"/>
                <a:gd name="connsiteX0" fmla="*/ 853421 w 1722249"/>
                <a:gd name="connsiteY0" fmla="*/ 112132 h 1288721"/>
                <a:gd name="connsiteX1" fmla="*/ 0 w 1722249"/>
                <a:gd name="connsiteY1" fmla="*/ 515723 h 1288721"/>
                <a:gd name="connsiteX2" fmla="*/ 137868 w 1722249"/>
                <a:gd name="connsiteY2" fmla="*/ 1288721 h 1288721"/>
                <a:gd name="connsiteX3" fmla="*/ 710252 w 1722249"/>
                <a:gd name="connsiteY3" fmla="*/ 67950 h 1288721"/>
                <a:gd name="connsiteX4" fmla="*/ 1006019 w 1722249"/>
                <a:gd name="connsiteY4" fmla="*/ 49096 h 1288721"/>
                <a:gd name="connsiteX5" fmla="*/ 1569653 w 1722249"/>
                <a:gd name="connsiteY5" fmla="*/ 983528 h 1288721"/>
                <a:gd name="connsiteX6" fmla="*/ 1722249 w 1722249"/>
                <a:gd name="connsiteY6" fmla="*/ 983528 h 1288721"/>
                <a:gd name="connsiteX7" fmla="*/ 1435232 w 1722249"/>
                <a:gd name="connsiteY7" fmla="*/ 1288721 h 1288721"/>
                <a:gd name="connsiteX8" fmla="*/ 1111864 w 1722249"/>
                <a:gd name="connsiteY8" fmla="*/ 983528 h 1288721"/>
                <a:gd name="connsiteX9" fmla="*/ 1264460 w 1722249"/>
                <a:gd name="connsiteY9" fmla="*/ 983528 h 1288721"/>
                <a:gd name="connsiteX10" fmla="*/ 710252 w 1722249"/>
                <a:gd name="connsiteY10" fmla="*/ 67950 h 1288721"/>
                <a:gd name="connsiteX0" fmla="*/ 1520073 w 1807090"/>
                <a:gd name="connsiteY0" fmla="*/ 1540280 h 1540280"/>
                <a:gd name="connsiteX1" fmla="*/ 1196705 w 1807090"/>
                <a:gd name="connsiteY1" fmla="*/ 1235087 h 1540280"/>
                <a:gd name="connsiteX2" fmla="*/ 1349301 w 1807090"/>
                <a:gd name="connsiteY2" fmla="*/ 1235087 h 1540280"/>
                <a:gd name="connsiteX3" fmla="*/ 795093 w 1807090"/>
                <a:gd name="connsiteY3" fmla="*/ 319509 h 1540280"/>
                <a:gd name="connsiteX4" fmla="*/ 1100286 w 1807090"/>
                <a:gd name="connsiteY4" fmla="*/ 319509 h 1540280"/>
                <a:gd name="connsiteX5" fmla="*/ 1654494 w 1807090"/>
                <a:gd name="connsiteY5" fmla="*/ 1235087 h 1540280"/>
                <a:gd name="connsiteX6" fmla="*/ 1807090 w 1807090"/>
                <a:gd name="connsiteY6" fmla="*/ 1235087 h 1540280"/>
                <a:gd name="connsiteX7" fmla="*/ 1520073 w 1807090"/>
                <a:gd name="connsiteY7" fmla="*/ 1540280 h 1540280"/>
                <a:gd name="connsiteX0" fmla="*/ 947689 w 1807090"/>
                <a:gd name="connsiteY0" fmla="*/ 363691 h 1540280"/>
                <a:gd name="connsiteX1" fmla="*/ 0 w 1807090"/>
                <a:gd name="connsiteY1" fmla="*/ 182820 h 1540280"/>
                <a:gd name="connsiteX2" fmla="*/ 222709 w 1807090"/>
                <a:gd name="connsiteY2" fmla="*/ 1540280 h 1540280"/>
                <a:gd name="connsiteX3" fmla="*/ 214691 w 1807090"/>
                <a:gd name="connsiteY3" fmla="*/ 645059 h 1540280"/>
                <a:gd name="connsiteX4" fmla="*/ 947690 w 1807090"/>
                <a:gd name="connsiteY4" fmla="*/ 363692 h 1540280"/>
                <a:gd name="connsiteX5" fmla="*/ 947689 w 1807090"/>
                <a:gd name="connsiteY5" fmla="*/ 363691 h 1540280"/>
                <a:gd name="connsiteX0" fmla="*/ 938262 w 1807090"/>
                <a:gd name="connsiteY0" fmla="*/ 363691 h 1540280"/>
                <a:gd name="connsiteX1" fmla="*/ 84841 w 1807090"/>
                <a:gd name="connsiteY1" fmla="*/ 767282 h 1540280"/>
                <a:gd name="connsiteX2" fmla="*/ 222709 w 1807090"/>
                <a:gd name="connsiteY2" fmla="*/ 1540280 h 1540280"/>
                <a:gd name="connsiteX3" fmla="*/ 795093 w 1807090"/>
                <a:gd name="connsiteY3" fmla="*/ 319509 h 1540280"/>
                <a:gd name="connsiteX4" fmla="*/ 1090860 w 1807090"/>
                <a:gd name="connsiteY4" fmla="*/ 300655 h 1540280"/>
                <a:gd name="connsiteX5" fmla="*/ 1654494 w 1807090"/>
                <a:gd name="connsiteY5" fmla="*/ 1235087 h 1540280"/>
                <a:gd name="connsiteX6" fmla="*/ 1807090 w 1807090"/>
                <a:gd name="connsiteY6" fmla="*/ 1235087 h 1540280"/>
                <a:gd name="connsiteX7" fmla="*/ 1520073 w 1807090"/>
                <a:gd name="connsiteY7" fmla="*/ 1540280 h 1540280"/>
                <a:gd name="connsiteX8" fmla="*/ 1196705 w 1807090"/>
                <a:gd name="connsiteY8" fmla="*/ 1235087 h 1540280"/>
                <a:gd name="connsiteX9" fmla="*/ 1349301 w 1807090"/>
                <a:gd name="connsiteY9" fmla="*/ 1235087 h 1540280"/>
                <a:gd name="connsiteX10" fmla="*/ 795093 w 1807090"/>
                <a:gd name="connsiteY10" fmla="*/ 319509 h 1540280"/>
                <a:gd name="connsiteX0" fmla="*/ 1520073 w 1807090"/>
                <a:gd name="connsiteY0" fmla="*/ 1892360 h 1892360"/>
                <a:gd name="connsiteX1" fmla="*/ 1196705 w 1807090"/>
                <a:gd name="connsiteY1" fmla="*/ 1587167 h 1892360"/>
                <a:gd name="connsiteX2" fmla="*/ 1349301 w 1807090"/>
                <a:gd name="connsiteY2" fmla="*/ 1587167 h 1892360"/>
                <a:gd name="connsiteX3" fmla="*/ 795093 w 1807090"/>
                <a:gd name="connsiteY3" fmla="*/ 671589 h 1892360"/>
                <a:gd name="connsiteX4" fmla="*/ 1100286 w 1807090"/>
                <a:gd name="connsiteY4" fmla="*/ 671589 h 1892360"/>
                <a:gd name="connsiteX5" fmla="*/ 1654494 w 1807090"/>
                <a:gd name="connsiteY5" fmla="*/ 1587167 h 1892360"/>
                <a:gd name="connsiteX6" fmla="*/ 1807090 w 1807090"/>
                <a:gd name="connsiteY6" fmla="*/ 1587167 h 1892360"/>
                <a:gd name="connsiteX7" fmla="*/ 1520073 w 1807090"/>
                <a:gd name="connsiteY7" fmla="*/ 1892360 h 1892360"/>
                <a:gd name="connsiteX0" fmla="*/ 947689 w 1807090"/>
                <a:gd name="connsiteY0" fmla="*/ 715771 h 1892360"/>
                <a:gd name="connsiteX1" fmla="*/ 0 w 1807090"/>
                <a:gd name="connsiteY1" fmla="*/ 534900 h 1892360"/>
                <a:gd name="connsiteX2" fmla="*/ 222709 w 1807090"/>
                <a:gd name="connsiteY2" fmla="*/ 1892360 h 1892360"/>
                <a:gd name="connsiteX3" fmla="*/ 214691 w 1807090"/>
                <a:gd name="connsiteY3" fmla="*/ 997139 h 1892360"/>
                <a:gd name="connsiteX4" fmla="*/ 947690 w 1807090"/>
                <a:gd name="connsiteY4" fmla="*/ 715772 h 1892360"/>
                <a:gd name="connsiteX5" fmla="*/ 947689 w 1807090"/>
                <a:gd name="connsiteY5" fmla="*/ 715771 h 1892360"/>
                <a:gd name="connsiteX0" fmla="*/ 938262 w 1807090"/>
                <a:gd name="connsiteY0" fmla="*/ 715771 h 1892360"/>
                <a:gd name="connsiteX1" fmla="*/ 84841 w 1807090"/>
                <a:gd name="connsiteY1" fmla="*/ 1119362 h 1892360"/>
                <a:gd name="connsiteX2" fmla="*/ 175575 w 1807090"/>
                <a:gd name="connsiteY2" fmla="*/ 214389 h 1892360"/>
                <a:gd name="connsiteX3" fmla="*/ 795093 w 1807090"/>
                <a:gd name="connsiteY3" fmla="*/ 671589 h 1892360"/>
                <a:gd name="connsiteX4" fmla="*/ 1090860 w 1807090"/>
                <a:gd name="connsiteY4" fmla="*/ 652735 h 1892360"/>
                <a:gd name="connsiteX5" fmla="*/ 1654494 w 1807090"/>
                <a:gd name="connsiteY5" fmla="*/ 1587167 h 1892360"/>
                <a:gd name="connsiteX6" fmla="*/ 1807090 w 1807090"/>
                <a:gd name="connsiteY6" fmla="*/ 1587167 h 1892360"/>
                <a:gd name="connsiteX7" fmla="*/ 1520073 w 1807090"/>
                <a:gd name="connsiteY7" fmla="*/ 1892360 h 1892360"/>
                <a:gd name="connsiteX8" fmla="*/ 1196705 w 1807090"/>
                <a:gd name="connsiteY8" fmla="*/ 1587167 h 1892360"/>
                <a:gd name="connsiteX9" fmla="*/ 1349301 w 1807090"/>
                <a:gd name="connsiteY9" fmla="*/ 1587167 h 1892360"/>
                <a:gd name="connsiteX10" fmla="*/ 795093 w 1807090"/>
                <a:gd name="connsiteY10" fmla="*/ 671589 h 1892360"/>
                <a:gd name="connsiteX0" fmla="*/ 1520073 w 1807090"/>
                <a:gd name="connsiteY0" fmla="*/ 1892360 h 1892360"/>
                <a:gd name="connsiteX1" fmla="*/ 1196705 w 1807090"/>
                <a:gd name="connsiteY1" fmla="*/ 1587167 h 1892360"/>
                <a:gd name="connsiteX2" fmla="*/ 1349301 w 1807090"/>
                <a:gd name="connsiteY2" fmla="*/ 1587167 h 1892360"/>
                <a:gd name="connsiteX3" fmla="*/ 795093 w 1807090"/>
                <a:gd name="connsiteY3" fmla="*/ 671589 h 1892360"/>
                <a:gd name="connsiteX4" fmla="*/ 1100286 w 1807090"/>
                <a:gd name="connsiteY4" fmla="*/ 671589 h 1892360"/>
                <a:gd name="connsiteX5" fmla="*/ 1654494 w 1807090"/>
                <a:gd name="connsiteY5" fmla="*/ 1587167 h 1892360"/>
                <a:gd name="connsiteX6" fmla="*/ 1807090 w 1807090"/>
                <a:gd name="connsiteY6" fmla="*/ 1587167 h 1892360"/>
                <a:gd name="connsiteX7" fmla="*/ 1520073 w 1807090"/>
                <a:gd name="connsiteY7" fmla="*/ 1892360 h 1892360"/>
                <a:gd name="connsiteX0" fmla="*/ 947689 w 1807090"/>
                <a:gd name="connsiteY0" fmla="*/ 715771 h 1892360"/>
                <a:gd name="connsiteX1" fmla="*/ 0 w 1807090"/>
                <a:gd name="connsiteY1" fmla="*/ 534900 h 1892360"/>
                <a:gd name="connsiteX2" fmla="*/ 279270 w 1807090"/>
                <a:gd name="connsiteY2" fmla="*/ 723436 h 1892360"/>
                <a:gd name="connsiteX3" fmla="*/ 214691 w 1807090"/>
                <a:gd name="connsiteY3" fmla="*/ 997139 h 1892360"/>
                <a:gd name="connsiteX4" fmla="*/ 947690 w 1807090"/>
                <a:gd name="connsiteY4" fmla="*/ 715772 h 1892360"/>
                <a:gd name="connsiteX5" fmla="*/ 947689 w 1807090"/>
                <a:gd name="connsiteY5" fmla="*/ 715771 h 1892360"/>
                <a:gd name="connsiteX0" fmla="*/ 938262 w 1807090"/>
                <a:gd name="connsiteY0" fmla="*/ 715771 h 1892360"/>
                <a:gd name="connsiteX1" fmla="*/ 84841 w 1807090"/>
                <a:gd name="connsiteY1" fmla="*/ 1119362 h 1892360"/>
                <a:gd name="connsiteX2" fmla="*/ 175575 w 1807090"/>
                <a:gd name="connsiteY2" fmla="*/ 214389 h 1892360"/>
                <a:gd name="connsiteX3" fmla="*/ 795093 w 1807090"/>
                <a:gd name="connsiteY3" fmla="*/ 671589 h 1892360"/>
                <a:gd name="connsiteX4" fmla="*/ 1090860 w 1807090"/>
                <a:gd name="connsiteY4" fmla="*/ 652735 h 1892360"/>
                <a:gd name="connsiteX5" fmla="*/ 1654494 w 1807090"/>
                <a:gd name="connsiteY5" fmla="*/ 1587167 h 1892360"/>
                <a:gd name="connsiteX6" fmla="*/ 1807090 w 1807090"/>
                <a:gd name="connsiteY6" fmla="*/ 1587167 h 1892360"/>
                <a:gd name="connsiteX7" fmla="*/ 1520073 w 1807090"/>
                <a:gd name="connsiteY7" fmla="*/ 1892360 h 1892360"/>
                <a:gd name="connsiteX8" fmla="*/ 1196705 w 1807090"/>
                <a:gd name="connsiteY8" fmla="*/ 1587167 h 1892360"/>
                <a:gd name="connsiteX9" fmla="*/ 1349301 w 1807090"/>
                <a:gd name="connsiteY9" fmla="*/ 1587167 h 1892360"/>
                <a:gd name="connsiteX10" fmla="*/ 795093 w 1807090"/>
                <a:gd name="connsiteY10" fmla="*/ 671589 h 1892360"/>
                <a:gd name="connsiteX0" fmla="*/ 1520073 w 1807090"/>
                <a:gd name="connsiteY0" fmla="*/ 1892360 h 1892360"/>
                <a:gd name="connsiteX1" fmla="*/ 1196705 w 1807090"/>
                <a:gd name="connsiteY1" fmla="*/ 1587167 h 1892360"/>
                <a:gd name="connsiteX2" fmla="*/ 1349301 w 1807090"/>
                <a:gd name="connsiteY2" fmla="*/ 1587167 h 1892360"/>
                <a:gd name="connsiteX3" fmla="*/ 795093 w 1807090"/>
                <a:gd name="connsiteY3" fmla="*/ 671589 h 1892360"/>
                <a:gd name="connsiteX4" fmla="*/ 1100286 w 1807090"/>
                <a:gd name="connsiteY4" fmla="*/ 671589 h 1892360"/>
                <a:gd name="connsiteX5" fmla="*/ 1654494 w 1807090"/>
                <a:gd name="connsiteY5" fmla="*/ 1587167 h 1892360"/>
                <a:gd name="connsiteX6" fmla="*/ 1807090 w 1807090"/>
                <a:gd name="connsiteY6" fmla="*/ 1587167 h 1892360"/>
                <a:gd name="connsiteX7" fmla="*/ 1520073 w 1807090"/>
                <a:gd name="connsiteY7" fmla="*/ 1892360 h 1892360"/>
                <a:gd name="connsiteX0" fmla="*/ 947689 w 1807090"/>
                <a:gd name="connsiteY0" fmla="*/ 715771 h 1892360"/>
                <a:gd name="connsiteX1" fmla="*/ 0 w 1807090"/>
                <a:gd name="connsiteY1" fmla="*/ 534900 h 1892360"/>
                <a:gd name="connsiteX2" fmla="*/ 279270 w 1807090"/>
                <a:gd name="connsiteY2" fmla="*/ 723436 h 1892360"/>
                <a:gd name="connsiteX3" fmla="*/ 214691 w 1807090"/>
                <a:gd name="connsiteY3" fmla="*/ 997139 h 1892360"/>
                <a:gd name="connsiteX4" fmla="*/ 947690 w 1807090"/>
                <a:gd name="connsiteY4" fmla="*/ 715772 h 1892360"/>
                <a:gd name="connsiteX5" fmla="*/ 947689 w 1807090"/>
                <a:gd name="connsiteY5" fmla="*/ 715771 h 1892360"/>
                <a:gd name="connsiteX0" fmla="*/ 938262 w 1807090"/>
                <a:gd name="connsiteY0" fmla="*/ 715771 h 1892360"/>
                <a:gd name="connsiteX1" fmla="*/ 989814 w 1807090"/>
                <a:gd name="connsiteY1" fmla="*/ 789424 h 1892360"/>
                <a:gd name="connsiteX2" fmla="*/ 175575 w 1807090"/>
                <a:gd name="connsiteY2" fmla="*/ 214389 h 1892360"/>
                <a:gd name="connsiteX3" fmla="*/ 795093 w 1807090"/>
                <a:gd name="connsiteY3" fmla="*/ 671589 h 1892360"/>
                <a:gd name="connsiteX4" fmla="*/ 1090860 w 1807090"/>
                <a:gd name="connsiteY4" fmla="*/ 652735 h 1892360"/>
                <a:gd name="connsiteX5" fmla="*/ 1654494 w 1807090"/>
                <a:gd name="connsiteY5" fmla="*/ 1587167 h 1892360"/>
                <a:gd name="connsiteX6" fmla="*/ 1807090 w 1807090"/>
                <a:gd name="connsiteY6" fmla="*/ 1587167 h 1892360"/>
                <a:gd name="connsiteX7" fmla="*/ 1520073 w 1807090"/>
                <a:gd name="connsiteY7" fmla="*/ 1892360 h 1892360"/>
                <a:gd name="connsiteX8" fmla="*/ 1196705 w 1807090"/>
                <a:gd name="connsiteY8" fmla="*/ 1587167 h 1892360"/>
                <a:gd name="connsiteX9" fmla="*/ 1349301 w 1807090"/>
                <a:gd name="connsiteY9" fmla="*/ 1587167 h 1892360"/>
                <a:gd name="connsiteX10" fmla="*/ 795093 w 1807090"/>
                <a:gd name="connsiteY10" fmla="*/ 671589 h 1892360"/>
                <a:gd name="connsiteX0" fmla="*/ 1520073 w 1807090"/>
                <a:gd name="connsiteY0" fmla="*/ 1892360 h 1892360"/>
                <a:gd name="connsiteX1" fmla="*/ 1196705 w 1807090"/>
                <a:gd name="connsiteY1" fmla="*/ 1587167 h 1892360"/>
                <a:gd name="connsiteX2" fmla="*/ 1349301 w 1807090"/>
                <a:gd name="connsiteY2" fmla="*/ 1587167 h 1892360"/>
                <a:gd name="connsiteX3" fmla="*/ 795093 w 1807090"/>
                <a:gd name="connsiteY3" fmla="*/ 671589 h 1892360"/>
                <a:gd name="connsiteX4" fmla="*/ 1100286 w 1807090"/>
                <a:gd name="connsiteY4" fmla="*/ 671589 h 1892360"/>
                <a:gd name="connsiteX5" fmla="*/ 1654494 w 1807090"/>
                <a:gd name="connsiteY5" fmla="*/ 1587167 h 1892360"/>
                <a:gd name="connsiteX6" fmla="*/ 1807090 w 1807090"/>
                <a:gd name="connsiteY6" fmla="*/ 1587167 h 1892360"/>
                <a:gd name="connsiteX7" fmla="*/ 1520073 w 1807090"/>
                <a:gd name="connsiteY7" fmla="*/ 1892360 h 1892360"/>
                <a:gd name="connsiteX0" fmla="*/ 947689 w 1807090"/>
                <a:gd name="connsiteY0" fmla="*/ 715771 h 1892360"/>
                <a:gd name="connsiteX1" fmla="*/ 0 w 1807090"/>
                <a:gd name="connsiteY1" fmla="*/ 534900 h 1892360"/>
                <a:gd name="connsiteX2" fmla="*/ 279270 w 1807090"/>
                <a:gd name="connsiteY2" fmla="*/ 723436 h 1892360"/>
                <a:gd name="connsiteX3" fmla="*/ 865141 w 1807090"/>
                <a:gd name="connsiteY3" fmla="*/ 657774 h 1892360"/>
                <a:gd name="connsiteX4" fmla="*/ 947690 w 1807090"/>
                <a:gd name="connsiteY4" fmla="*/ 715772 h 1892360"/>
                <a:gd name="connsiteX5" fmla="*/ 947689 w 1807090"/>
                <a:gd name="connsiteY5" fmla="*/ 715771 h 1892360"/>
                <a:gd name="connsiteX0" fmla="*/ 938262 w 1807090"/>
                <a:gd name="connsiteY0" fmla="*/ 715771 h 1892360"/>
                <a:gd name="connsiteX1" fmla="*/ 989814 w 1807090"/>
                <a:gd name="connsiteY1" fmla="*/ 789424 h 1892360"/>
                <a:gd name="connsiteX2" fmla="*/ 175575 w 1807090"/>
                <a:gd name="connsiteY2" fmla="*/ 214389 h 1892360"/>
                <a:gd name="connsiteX3" fmla="*/ 795093 w 1807090"/>
                <a:gd name="connsiteY3" fmla="*/ 671589 h 1892360"/>
                <a:gd name="connsiteX4" fmla="*/ 1090860 w 1807090"/>
                <a:gd name="connsiteY4" fmla="*/ 652735 h 1892360"/>
                <a:gd name="connsiteX5" fmla="*/ 1654494 w 1807090"/>
                <a:gd name="connsiteY5" fmla="*/ 1587167 h 1892360"/>
                <a:gd name="connsiteX6" fmla="*/ 1807090 w 1807090"/>
                <a:gd name="connsiteY6" fmla="*/ 1587167 h 1892360"/>
                <a:gd name="connsiteX7" fmla="*/ 1520073 w 1807090"/>
                <a:gd name="connsiteY7" fmla="*/ 1892360 h 1892360"/>
                <a:gd name="connsiteX8" fmla="*/ 1196705 w 1807090"/>
                <a:gd name="connsiteY8" fmla="*/ 1587167 h 1892360"/>
                <a:gd name="connsiteX9" fmla="*/ 1349301 w 1807090"/>
                <a:gd name="connsiteY9" fmla="*/ 1587167 h 1892360"/>
                <a:gd name="connsiteX10" fmla="*/ 795093 w 1807090"/>
                <a:gd name="connsiteY10" fmla="*/ 671589 h 1892360"/>
                <a:gd name="connsiteX0" fmla="*/ 1520073 w 1807090"/>
                <a:gd name="connsiteY0" fmla="*/ 1892360 h 1892360"/>
                <a:gd name="connsiteX1" fmla="*/ 1196705 w 1807090"/>
                <a:gd name="connsiteY1" fmla="*/ 1587167 h 1892360"/>
                <a:gd name="connsiteX2" fmla="*/ 1349301 w 1807090"/>
                <a:gd name="connsiteY2" fmla="*/ 1587167 h 1892360"/>
                <a:gd name="connsiteX3" fmla="*/ 795093 w 1807090"/>
                <a:gd name="connsiteY3" fmla="*/ 671589 h 1892360"/>
                <a:gd name="connsiteX4" fmla="*/ 1100286 w 1807090"/>
                <a:gd name="connsiteY4" fmla="*/ 671589 h 1892360"/>
                <a:gd name="connsiteX5" fmla="*/ 1654494 w 1807090"/>
                <a:gd name="connsiteY5" fmla="*/ 1587167 h 1892360"/>
                <a:gd name="connsiteX6" fmla="*/ 1807090 w 1807090"/>
                <a:gd name="connsiteY6" fmla="*/ 1587167 h 1892360"/>
                <a:gd name="connsiteX7" fmla="*/ 1520073 w 1807090"/>
                <a:gd name="connsiteY7" fmla="*/ 1892360 h 1892360"/>
                <a:gd name="connsiteX0" fmla="*/ 947689 w 1807090"/>
                <a:gd name="connsiteY0" fmla="*/ 715771 h 1892360"/>
                <a:gd name="connsiteX1" fmla="*/ 0 w 1807090"/>
                <a:gd name="connsiteY1" fmla="*/ 534900 h 1892360"/>
                <a:gd name="connsiteX2" fmla="*/ 854305 w 1807090"/>
                <a:gd name="connsiteY2" fmla="*/ 695156 h 1892360"/>
                <a:gd name="connsiteX3" fmla="*/ 865141 w 1807090"/>
                <a:gd name="connsiteY3" fmla="*/ 657774 h 1892360"/>
                <a:gd name="connsiteX4" fmla="*/ 947690 w 1807090"/>
                <a:gd name="connsiteY4" fmla="*/ 715772 h 1892360"/>
                <a:gd name="connsiteX5" fmla="*/ 947689 w 1807090"/>
                <a:gd name="connsiteY5" fmla="*/ 715771 h 1892360"/>
                <a:gd name="connsiteX0" fmla="*/ 938262 w 1807090"/>
                <a:gd name="connsiteY0" fmla="*/ 715771 h 1892360"/>
                <a:gd name="connsiteX1" fmla="*/ 989814 w 1807090"/>
                <a:gd name="connsiteY1" fmla="*/ 789424 h 1892360"/>
                <a:gd name="connsiteX2" fmla="*/ 175575 w 1807090"/>
                <a:gd name="connsiteY2" fmla="*/ 214389 h 1892360"/>
                <a:gd name="connsiteX3" fmla="*/ 795093 w 1807090"/>
                <a:gd name="connsiteY3" fmla="*/ 671589 h 1892360"/>
                <a:gd name="connsiteX4" fmla="*/ 1090860 w 1807090"/>
                <a:gd name="connsiteY4" fmla="*/ 652735 h 1892360"/>
                <a:gd name="connsiteX5" fmla="*/ 1654494 w 1807090"/>
                <a:gd name="connsiteY5" fmla="*/ 1587167 h 1892360"/>
                <a:gd name="connsiteX6" fmla="*/ 1807090 w 1807090"/>
                <a:gd name="connsiteY6" fmla="*/ 1587167 h 1892360"/>
                <a:gd name="connsiteX7" fmla="*/ 1520073 w 1807090"/>
                <a:gd name="connsiteY7" fmla="*/ 1892360 h 1892360"/>
                <a:gd name="connsiteX8" fmla="*/ 1196705 w 1807090"/>
                <a:gd name="connsiteY8" fmla="*/ 1587167 h 1892360"/>
                <a:gd name="connsiteX9" fmla="*/ 1349301 w 1807090"/>
                <a:gd name="connsiteY9" fmla="*/ 1587167 h 1892360"/>
                <a:gd name="connsiteX10" fmla="*/ 795093 w 1807090"/>
                <a:gd name="connsiteY10" fmla="*/ 671589 h 1892360"/>
                <a:gd name="connsiteX0" fmla="*/ 1344498 w 1631515"/>
                <a:gd name="connsiteY0" fmla="*/ 1892360 h 1892360"/>
                <a:gd name="connsiteX1" fmla="*/ 1021130 w 1631515"/>
                <a:gd name="connsiteY1" fmla="*/ 1587167 h 1892360"/>
                <a:gd name="connsiteX2" fmla="*/ 1173726 w 1631515"/>
                <a:gd name="connsiteY2" fmla="*/ 1587167 h 1892360"/>
                <a:gd name="connsiteX3" fmla="*/ 619518 w 1631515"/>
                <a:gd name="connsiteY3" fmla="*/ 671589 h 1892360"/>
                <a:gd name="connsiteX4" fmla="*/ 924711 w 1631515"/>
                <a:gd name="connsiteY4" fmla="*/ 671589 h 1892360"/>
                <a:gd name="connsiteX5" fmla="*/ 1478919 w 1631515"/>
                <a:gd name="connsiteY5" fmla="*/ 1587167 h 1892360"/>
                <a:gd name="connsiteX6" fmla="*/ 1631515 w 1631515"/>
                <a:gd name="connsiteY6" fmla="*/ 1587167 h 1892360"/>
                <a:gd name="connsiteX7" fmla="*/ 1344498 w 1631515"/>
                <a:gd name="connsiteY7" fmla="*/ 1892360 h 1892360"/>
                <a:gd name="connsiteX0" fmla="*/ 772114 w 1631515"/>
                <a:gd name="connsiteY0" fmla="*/ 715771 h 1892360"/>
                <a:gd name="connsiteX1" fmla="*/ 635130 w 1631515"/>
                <a:gd name="connsiteY1" fmla="*/ 723437 h 1892360"/>
                <a:gd name="connsiteX2" fmla="*/ 678730 w 1631515"/>
                <a:gd name="connsiteY2" fmla="*/ 695156 h 1892360"/>
                <a:gd name="connsiteX3" fmla="*/ 689566 w 1631515"/>
                <a:gd name="connsiteY3" fmla="*/ 657774 h 1892360"/>
                <a:gd name="connsiteX4" fmla="*/ 772115 w 1631515"/>
                <a:gd name="connsiteY4" fmla="*/ 715772 h 1892360"/>
                <a:gd name="connsiteX5" fmla="*/ 772114 w 1631515"/>
                <a:gd name="connsiteY5" fmla="*/ 715771 h 1892360"/>
                <a:gd name="connsiteX0" fmla="*/ 762687 w 1631515"/>
                <a:gd name="connsiteY0" fmla="*/ 715771 h 1892360"/>
                <a:gd name="connsiteX1" fmla="*/ 814239 w 1631515"/>
                <a:gd name="connsiteY1" fmla="*/ 789424 h 1892360"/>
                <a:gd name="connsiteX2" fmla="*/ 0 w 1631515"/>
                <a:gd name="connsiteY2" fmla="*/ 214389 h 1892360"/>
                <a:gd name="connsiteX3" fmla="*/ 619518 w 1631515"/>
                <a:gd name="connsiteY3" fmla="*/ 671589 h 1892360"/>
                <a:gd name="connsiteX4" fmla="*/ 915285 w 1631515"/>
                <a:gd name="connsiteY4" fmla="*/ 652735 h 1892360"/>
                <a:gd name="connsiteX5" fmla="*/ 1478919 w 1631515"/>
                <a:gd name="connsiteY5" fmla="*/ 1587167 h 1892360"/>
                <a:gd name="connsiteX6" fmla="*/ 1631515 w 1631515"/>
                <a:gd name="connsiteY6" fmla="*/ 1587167 h 1892360"/>
                <a:gd name="connsiteX7" fmla="*/ 1344498 w 1631515"/>
                <a:gd name="connsiteY7" fmla="*/ 1892360 h 1892360"/>
                <a:gd name="connsiteX8" fmla="*/ 1021130 w 1631515"/>
                <a:gd name="connsiteY8" fmla="*/ 1587167 h 1892360"/>
                <a:gd name="connsiteX9" fmla="*/ 1173726 w 1631515"/>
                <a:gd name="connsiteY9" fmla="*/ 1587167 h 1892360"/>
                <a:gd name="connsiteX10" fmla="*/ 619518 w 1631515"/>
                <a:gd name="connsiteY10" fmla="*/ 671589 h 1892360"/>
                <a:gd name="connsiteX0" fmla="*/ 827377 w 1114394"/>
                <a:gd name="connsiteY0" fmla="*/ 1478378 h 1478378"/>
                <a:gd name="connsiteX1" fmla="*/ 504009 w 1114394"/>
                <a:gd name="connsiteY1" fmla="*/ 1173185 h 1478378"/>
                <a:gd name="connsiteX2" fmla="*/ 656605 w 1114394"/>
                <a:gd name="connsiteY2" fmla="*/ 1173185 h 1478378"/>
                <a:gd name="connsiteX3" fmla="*/ 102397 w 1114394"/>
                <a:gd name="connsiteY3" fmla="*/ 257607 h 1478378"/>
                <a:gd name="connsiteX4" fmla="*/ 407590 w 1114394"/>
                <a:gd name="connsiteY4" fmla="*/ 257607 h 1478378"/>
                <a:gd name="connsiteX5" fmla="*/ 961798 w 1114394"/>
                <a:gd name="connsiteY5" fmla="*/ 1173185 h 1478378"/>
                <a:gd name="connsiteX6" fmla="*/ 1114394 w 1114394"/>
                <a:gd name="connsiteY6" fmla="*/ 1173185 h 1478378"/>
                <a:gd name="connsiteX7" fmla="*/ 827377 w 1114394"/>
                <a:gd name="connsiteY7" fmla="*/ 1478378 h 1478378"/>
                <a:gd name="connsiteX0" fmla="*/ 254993 w 1114394"/>
                <a:gd name="connsiteY0" fmla="*/ 301789 h 1478378"/>
                <a:gd name="connsiteX1" fmla="*/ 118009 w 1114394"/>
                <a:gd name="connsiteY1" fmla="*/ 309455 h 1478378"/>
                <a:gd name="connsiteX2" fmla="*/ 161609 w 1114394"/>
                <a:gd name="connsiteY2" fmla="*/ 281174 h 1478378"/>
                <a:gd name="connsiteX3" fmla="*/ 172445 w 1114394"/>
                <a:gd name="connsiteY3" fmla="*/ 243792 h 1478378"/>
                <a:gd name="connsiteX4" fmla="*/ 254994 w 1114394"/>
                <a:gd name="connsiteY4" fmla="*/ 301790 h 1478378"/>
                <a:gd name="connsiteX5" fmla="*/ 254993 w 1114394"/>
                <a:gd name="connsiteY5" fmla="*/ 301789 h 1478378"/>
                <a:gd name="connsiteX0" fmla="*/ 245566 w 1114394"/>
                <a:gd name="connsiteY0" fmla="*/ 301789 h 1478378"/>
                <a:gd name="connsiteX1" fmla="*/ 297118 w 1114394"/>
                <a:gd name="connsiteY1" fmla="*/ 375442 h 1478378"/>
                <a:gd name="connsiteX2" fmla="*/ 303011 w 1114394"/>
                <a:gd name="connsiteY2" fmla="*/ 375443 h 1478378"/>
                <a:gd name="connsiteX3" fmla="*/ 102397 w 1114394"/>
                <a:gd name="connsiteY3" fmla="*/ 257607 h 1478378"/>
                <a:gd name="connsiteX4" fmla="*/ 398164 w 1114394"/>
                <a:gd name="connsiteY4" fmla="*/ 238753 h 1478378"/>
                <a:gd name="connsiteX5" fmla="*/ 961798 w 1114394"/>
                <a:gd name="connsiteY5" fmla="*/ 1173185 h 1478378"/>
                <a:gd name="connsiteX6" fmla="*/ 1114394 w 1114394"/>
                <a:gd name="connsiteY6" fmla="*/ 1173185 h 1478378"/>
                <a:gd name="connsiteX7" fmla="*/ 827377 w 1114394"/>
                <a:gd name="connsiteY7" fmla="*/ 1478378 h 1478378"/>
                <a:gd name="connsiteX8" fmla="*/ 504009 w 1114394"/>
                <a:gd name="connsiteY8" fmla="*/ 1173185 h 1478378"/>
                <a:gd name="connsiteX9" fmla="*/ 656605 w 1114394"/>
                <a:gd name="connsiteY9" fmla="*/ 1173185 h 1478378"/>
                <a:gd name="connsiteX10" fmla="*/ 102397 w 1114394"/>
                <a:gd name="connsiteY10" fmla="*/ 257607 h 147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4394" h="1478378" stroke="0" extrusionOk="0">
                  <a:moveTo>
                    <a:pt x="827377" y="1478378"/>
                  </a:moveTo>
                  <a:lnTo>
                    <a:pt x="504009" y="1173185"/>
                  </a:lnTo>
                  <a:lnTo>
                    <a:pt x="656605" y="1173185"/>
                  </a:lnTo>
                  <a:cubicBezTo>
                    <a:pt x="591353" y="634192"/>
                    <a:pt x="363403" y="257607"/>
                    <a:pt x="102397" y="257607"/>
                  </a:cubicBezTo>
                  <a:lnTo>
                    <a:pt x="407590" y="257607"/>
                  </a:lnTo>
                  <a:cubicBezTo>
                    <a:pt x="668596" y="257607"/>
                    <a:pt x="896547" y="634192"/>
                    <a:pt x="961798" y="1173185"/>
                  </a:cubicBezTo>
                  <a:lnTo>
                    <a:pt x="1114394" y="1173185"/>
                  </a:lnTo>
                  <a:lnTo>
                    <a:pt x="827377" y="1478378"/>
                  </a:lnTo>
                  <a:close/>
                </a:path>
                <a:path w="1114394" h="1478378" fill="darkenLess" stroke="0" extrusionOk="0">
                  <a:moveTo>
                    <a:pt x="254993" y="301789"/>
                  </a:moveTo>
                  <a:cubicBezTo>
                    <a:pt x="6957" y="448117"/>
                    <a:pt x="118009" y="-239417"/>
                    <a:pt x="118009" y="309455"/>
                  </a:cubicBezTo>
                  <a:lnTo>
                    <a:pt x="161609" y="281174"/>
                  </a:lnTo>
                  <a:cubicBezTo>
                    <a:pt x="161609" y="80707"/>
                    <a:pt x="128195" y="420654"/>
                    <a:pt x="172445" y="243792"/>
                  </a:cubicBezTo>
                  <a:cubicBezTo>
                    <a:pt x="298577" y="-260348"/>
                    <a:pt x="-3234" y="149449"/>
                    <a:pt x="254994" y="301790"/>
                  </a:cubicBezTo>
                  <a:lnTo>
                    <a:pt x="254993" y="301789"/>
                  </a:lnTo>
                  <a:close/>
                </a:path>
                <a:path w="1114394" h="1478378" fill="none" extrusionOk="0">
                  <a:moveTo>
                    <a:pt x="245566" y="301789"/>
                  </a:moveTo>
                  <a:cubicBezTo>
                    <a:pt x="-2470" y="448117"/>
                    <a:pt x="297118" y="-173430"/>
                    <a:pt x="297118" y="375442"/>
                  </a:cubicBezTo>
                  <a:lnTo>
                    <a:pt x="303011" y="375443"/>
                  </a:lnTo>
                  <a:cubicBezTo>
                    <a:pt x="303011" y="-298770"/>
                    <a:pt x="-213722" y="257607"/>
                    <a:pt x="102397" y="257607"/>
                  </a:cubicBezTo>
                  <a:lnTo>
                    <a:pt x="398164" y="238753"/>
                  </a:lnTo>
                  <a:cubicBezTo>
                    <a:pt x="659170" y="238753"/>
                    <a:pt x="896547" y="634192"/>
                    <a:pt x="961798" y="1173185"/>
                  </a:cubicBezTo>
                  <a:lnTo>
                    <a:pt x="1114394" y="1173185"/>
                  </a:lnTo>
                  <a:lnTo>
                    <a:pt x="827377" y="1478378"/>
                  </a:lnTo>
                  <a:lnTo>
                    <a:pt x="504009" y="1173185"/>
                  </a:lnTo>
                  <a:lnTo>
                    <a:pt x="656605" y="1173185"/>
                  </a:lnTo>
                  <a:cubicBezTo>
                    <a:pt x="591353" y="634192"/>
                    <a:pt x="363403" y="257607"/>
                    <a:pt x="102397" y="257607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4" name="Rogner un rectangle avec un coin du même côté 3"/>
          <p:cNvSpPr/>
          <p:nvPr/>
        </p:nvSpPr>
        <p:spPr>
          <a:xfrm flipV="1">
            <a:off x="1593128" y="4086728"/>
            <a:ext cx="5806911" cy="1465660"/>
          </a:xfrm>
          <a:custGeom>
            <a:avLst/>
            <a:gdLst>
              <a:gd name="connsiteX0" fmla="*/ 244282 w 5778630"/>
              <a:gd name="connsiteY0" fmla="*/ 0 h 1465660"/>
              <a:gd name="connsiteX1" fmla="*/ 5534348 w 5778630"/>
              <a:gd name="connsiteY1" fmla="*/ 0 h 1465660"/>
              <a:gd name="connsiteX2" fmla="*/ 5778630 w 5778630"/>
              <a:gd name="connsiteY2" fmla="*/ 244282 h 1465660"/>
              <a:gd name="connsiteX3" fmla="*/ 5778630 w 5778630"/>
              <a:gd name="connsiteY3" fmla="*/ 1465660 h 1465660"/>
              <a:gd name="connsiteX4" fmla="*/ 5778630 w 5778630"/>
              <a:gd name="connsiteY4" fmla="*/ 1465660 h 1465660"/>
              <a:gd name="connsiteX5" fmla="*/ 0 w 5778630"/>
              <a:gd name="connsiteY5" fmla="*/ 1465660 h 1465660"/>
              <a:gd name="connsiteX6" fmla="*/ 0 w 5778630"/>
              <a:gd name="connsiteY6" fmla="*/ 1465660 h 1465660"/>
              <a:gd name="connsiteX7" fmla="*/ 0 w 5778630"/>
              <a:gd name="connsiteY7" fmla="*/ 244282 h 1465660"/>
              <a:gd name="connsiteX8" fmla="*/ 244282 w 5778630"/>
              <a:gd name="connsiteY8" fmla="*/ 0 h 1465660"/>
              <a:gd name="connsiteX0" fmla="*/ 244282 w 5778630"/>
              <a:gd name="connsiteY0" fmla="*/ 0 h 1465660"/>
              <a:gd name="connsiteX1" fmla="*/ 5534348 w 5778630"/>
              <a:gd name="connsiteY1" fmla="*/ 0 h 1465660"/>
              <a:gd name="connsiteX2" fmla="*/ 5731496 w 5778630"/>
              <a:gd name="connsiteY2" fmla="*/ 602500 h 1465660"/>
              <a:gd name="connsiteX3" fmla="*/ 5778630 w 5778630"/>
              <a:gd name="connsiteY3" fmla="*/ 1465660 h 1465660"/>
              <a:gd name="connsiteX4" fmla="*/ 5778630 w 5778630"/>
              <a:gd name="connsiteY4" fmla="*/ 1465660 h 1465660"/>
              <a:gd name="connsiteX5" fmla="*/ 0 w 5778630"/>
              <a:gd name="connsiteY5" fmla="*/ 1465660 h 1465660"/>
              <a:gd name="connsiteX6" fmla="*/ 0 w 5778630"/>
              <a:gd name="connsiteY6" fmla="*/ 1465660 h 1465660"/>
              <a:gd name="connsiteX7" fmla="*/ 0 w 5778630"/>
              <a:gd name="connsiteY7" fmla="*/ 244282 h 1465660"/>
              <a:gd name="connsiteX8" fmla="*/ 244282 w 5778630"/>
              <a:gd name="connsiteY8" fmla="*/ 0 h 1465660"/>
              <a:gd name="connsiteX0" fmla="*/ 272563 w 5806911"/>
              <a:gd name="connsiteY0" fmla="*/ 0 h 1465660"/>
              <a:gd name="connsiteX1" fmla="*/ 5562629 w 5806911"/>
              <a:gd name="connsiteY1" fmla="*/ 0 h 1465660"/>
              <a:gd name="connsiteX2" fmla="*/ 5759777 w 5806911"/>
              <a:gd name="connsiteY2" fmla="*/ 602500 h 1465660"/>
              <a:gd name="connsiteX3" fmla="*/ 5806911 w 5806911"/>
              <a:gd name="connsiteY3" fmla="*/ 1465660 h 1465660"/>
              <a:gd name="connsiteX4" fmla="*/ 5806911 w 5806911"/>
              <a:gd name="connsiteY4" fmla="*/ 1465660 h 1465660"/>
              <a:gd name="connsiteX5" fmla="*/ 28281 w 5806911"/>
              <a:gd name="connsiteY5" fmla="*/ 1465660 h 1465660"/>
              <a:gd name="connsiteX6" fmla="*/ 28281 w 5806911"/>
              <a:gd name="connsiteY6" fmla="*/ 1465660 h 1465660"/>
              <a:gd name="connsiteX7" fmla="*/ 0 w 5806911"/>
              <a:gd name="connsiteY7" fmla="*/ 649634 h 1465660"/>
              <a:gd name="connsiteX8" fmla="*/ 272563 w 5806911"/>
              <a:gd name="connsiteY8" fmla="*/ 0 h 1465660"/>
              <a:gd name="connsiteX0" fmla="*/ 272563 w 5806911"/>
              <a:gd name="connsiteY0" fmla="*/ 0 h 1465660"/>
              <a:gd name="connsiteX1" fmla="*/ 5562629 w 5806911"/>
              <a:gd name="connsiteY1" fmla="*/ 0 h 1465660"/>
              <a:gd name="connsiteX2" fmla="*/ 5750350 w 5806911"/>
              <a:gd name="connsiteY2" fmla="*/ 743902 h 1465660"/>
              <a:gd name="connsiteX3" fmla="*/ 5806911 w 5806911"/>
              <a:gd name="connsiteY3" fmla="*/ 1465660 h 1465660"/>
              <a:gd name="connsiteX4" fmla="*/ 5806911 w 5806911"/>
              <a:gd name="connsiteY4" fmla="*/ 1465660 h 1465660"/>
              <a:gd name="connsiteX5" fmla="*/ 28281 w 5806911"/>
              <a:gd name="connsiteY5" fmla="*/ 1465660 h 1465660"/>
              <a:gd name="connsiteX6" fmla="*/ 28281 w 5806911"/>
              <a:gd name="connsiteY6" fmla="*/ 1465660 h 1465660"/>
              <a:gd name="connsiteX7" fmla="*/ 0 w 5806911"/>
              <a:gd name="connsiteY7" fmla="*/ 649634 h 1465660"/>
              <a:gd name="connsiteX8" fmla="*/ 272563 w 5806911"/>
              <a:gd name="connsiteY8" fmla="*/ 0 h 146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6911" h="1465660">
                <a:moveTo>
                  <a:pt x="272563" y="0"/>
                </a:moveTo>
                <a:lnTo>
                  <a:pt x="5562629" y="0"/>
                </a:lnTo>
                <a:lnTo>
                  <a:pt x="5750350" y="743902"/>
                </a:lnTo>
                <a:lnTo>
                  <a:pt x="5806911" y="1465660"/>
                </a:lnTo>
                <a:lnTo>
                  <a:pt x="5806911" y="1465660"/>
                </a:lnTo>
                <a:lnTo>
                  <a:pt x="28281" y="1465660"/>
                </a:lnTo>
                <a:lnTo>
                  <a:pt x="28281" y="1465660"/>
                </a:lnTo>
                <a:lnTo>
                  <a:pt x="0" y="649634"/>
                </a:lnTo>
                <a:lnTo>
                  <a:pt x="272563" y="0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1593128" y="4194928"/>
            <a:ext cx="5816340" cy="1357460"/>
          </a:xfrm>
          <a:custGeom>
            <a:avLst/>
            <a:gdLst>
              <a:gd name="connsiteX0" fmla="*/ 84841 w 5825765"/>
              <a:gd name="connsiteY0" fmla="*/ 84841 h 1357460"/>
              <a:gd name="connsiteX1" fmla="*/ 131975 w 5825765"/>
              <a:gd name="connsiteY1" fmla="*/ 113121 h 1357460"/>
              <a:gd name="connsiteX2" fmla="*/ 245097 w 5825765"/>
              <a:gd name="connsiteY2" fmla="*/ 141402 h 1357460"/>
              <a:gd name="connsiteX3" fmla="*/ 386499 w 5825765"/>
              <a:gd name="connsiteY3" fmla="*/ 131975 h 1357460"/>
              <a:gd name="connsiteX4" fmla="*/ 424206 w 5825765"/>
              <a:gd name="connsiteY4" fmla="*/ 122548 h 1357460"/>
              <a:gd name="connsiteX5" fmla="*/ 480767 w 5825765"/>
              <a:gd name="connsiteY5" fmla="*/ 84841 h 1357460"/>
              <a:gd name="connsiteX6" fmla="*/ 1357460 w 5825765"/>
              <a:gd name="connsiteY6" fmla="*/ 84841 h 1357460"/>
              <a:gd name="connsiteX7" fmla="*/ 1451728 w 5825765"/>
              <a:gd name="connsiteY7" fmla="*/ 47134 h 1357460"/>
              <a:gd name="connsiteX8" fmla="*/ 1602557 w 5825765"/>
              <a:gd name="connsiteY8" fmla="*/ 37707 h 1357460"/>
              <a:gd name="connsiteX9" fmla="*/ 1659118 w 5825765"/>
              <a:gd name="connsiteY9" fmla="*/ 47134 h 1357460"/>
              <a:gd name="connsiteX10" fmla="*/ 1734532 w 5825765"/>
              <a:gd name="connsiteY10" fmla="*/ 65987 h 1357460"/>
              <a:gd name="connsiteX11" fmla="*/ 2450969 w 5825765"/>
              <a:gd name="connsiteY11" fmla="*/ 56561 h 1357460"/>
              <a:gd name="connsiteX12" fmla="*/ 2507530 w 5825765"/>
              <a:gd name="connsiteY12" fmla="*/ 37707 h 1357460"/>
              <a:gd name="connsiteX13" fmla="*/ 3186260 w 5825765"/>
              <a:gd name="connsiteY13" fmla="*/ 28280 h 1357460"/>
              <a:gd name="connsiteX14" fmla="*/ 3252248 w 5825765"/>
              <a:gd name="connsiteY14" fmla="*/ 18853 h 1357460"/>
              <a:gd name="connsiteX15" fmla="*/ 3403076 w 5825765"/>
              <a:gd name="connsiteY15" fmla="*/ 0 h 1357460"/>
              <a:gd name="connsiteX16" fmla="*/ 3582186 w 5825765"/>
              <a:gd name="connsiteY16" fmla="*/ 9427 h 1357460"/>
              <a:gd name="connsiteX17" fmla="*/ 3667027 w 5825765"/>
              <a:gd name="connsiteY17" fmla="*/ 47134 h 1357460"/>
              <a:gd name="connsiteX18" fmla="*/ 4100660 w 5825765"/>
              <a:gd name="connsiteY18" fmla="*/ 65987 h 1357460"/>
              <a:gd name="connsiteX19" fmla="*/ 4675695 w 5825765"/>
              <a:gd name="connsiteY19" fmla="*/ 65987 h 1357460"/>
              <a:gd name="connsiteX20" fmla="*/ 4741683 w 5825765"/>
              <a:gd name="connsiteY20" fmla="*/ 113121 h 1357460"/>
              <a:gd name="connsiteX21" fmla="*/ 4826524 w 5825765"/>
              <a:gd name="connsiteY21" fmla="*/ 131975 h 1357460"/>
              <a:gd name="connsiteX22" fmla="*/ 5071621 w 5825765"/>
              <a:gd name="connsiteY22" fmla="*/ 122548 h 1357460"/>
              <a:gd name="connsiteX23" fmla="*/ 5109328 w 5825765"/>
              <a:gd name="connsiteY23" fmla="*/ 94268 h 1357460"/>
              <a:gd name="connsiteX24" fmla="*/ 5137608 w 5825765"/>
              <a:gd name="connsiteY24" fmla="*/ 84841 h 1357460"/>
              <a:gd name="connsiteX25" fmla="*/ 5165889 w 5825765"/>
              <a:gd name="connsiteY25" fmla="*/ 65987 h 1357460"/>
              <a:gd name="connsiteX26" fmla="*/ 5363852 w 5825765"/>
              <a:gd name="connsiteY26" fmla="*/ 47134 h 1357460"/>
              <a:gd name="connsiteX27" fmla="*/ 5542961 w 5825765"/>
              <a:gd name="connsiteY27" fmla="*/ 37707 h 1357460"/>
              <a:gd name="connsiteX28" fmla="*/ 5637229 w 5825765"/>
              <a:gd name="connsiteY28" fmla="*/ 56561 h 1357460"/>
              <a:gd name="connsiteX29" fmla="*/ 5759777 w 5825765"/>
              <a:gd name="connsiteY29" fmla="*/ 65987 h 1357460"/>
              <a:gd name="connsiteX30" fmla="*/ 5816338 w 5825765"/>
              <a:gd name="connsiteY30" fmla="*/ 113121 h 1357460"/>
              <a:gd name="connsiteX31" fmla="*/ 5825765 w 5825765"/>
              <a:gd name="connsiteY31" fmla="*/ 160256 h 1357460"/>
              <a:gd name="connsiteX32" fmla="*/ 5816338 w 5825765"/>
              <a:gd name="connsiteY32" fmla="*/ 207390 h 1357460"/>
              <a:gd name="connsiteX33" fmla="*/ 5788058 w 5825765"/>
              <a:gd name="connsiteY33" fmla="*/ 292231 h 1357460"/>
              <a:gd name="connsiteX34" fmla="*/ 5778631 w 5825765"/>
              <a:gd name="connsiteY34" fmla="*/ 320511 h 1357460"/>
              <a:gd name="connsiteX35" fmla="*/ 5769204 w 5825765"/>
              <a:gd name="connsiteY35" fmla="*/ 348792 h 1357460"/>
              <a:gd name="connsiteX36" fmla="*/ 5759777 w 5825765"/>
              <a:gd name="connsiteY36" fmla="*/ 518474 h 1357460"/>
              <a:gd name="connsiteX37" fmla="*/ 5750351 w 5825765"/>
              <a:gd name="connsiteY37" fmla="*/ 584462 h 1357460"/>
              <a:gd name="connsiteX38" fmla="*/ 5740924 w 5825765"/>
              <a:gd name="connsiteY38" fmla="*/ 848412 h 1357460"/>
              <a:gd name="connsiteX39" fmla="*/ 5731497 w 5825765"/>
              <a:gd name="connsiteY39" fmla="*/ 886119 h 1357460"/>
              <a:gd name="connsiteX40" fmla="*/ 5684363 w 5825765"/>
              <a:gd name="connsiteY40" fmla="*/ 942680 h 1357460"/>
              <a:gd name="connsiteX41" fmla="*/ 5656083 w 5825765"/>
              <a:gd name="connsiteY41" fmla="*/ 1027521 h 1357460"/>
              <a:gd name="connsiteX42" fmla="*/ 5637229 w 5825765"/>
              <a:gd name="connsiteY42" fmla="*/ 1084082 h 1357460"/>
              <a:gd name="connsiteX43" fmla="*/ 5608949 w 5825765"/>
              <a:gd name="connsiteY43" fmla="*/ 1121790 h 1357460"/>
              <a:gd name="connsiteX44" fmla="*/ 5542961 w 5825765"/>
              <a:gd name="connsiteY44" fmla="*/ 1178350 h 1357460"/>
              <a:gd name="connsiteX45" fmla="*/ 5524107 w 5825765"/>
              <a:gd name="connsiteY45" fmla="*/ 1216058 h 1357460"/>
              <a:gd name="connsiteX46" fmla="*/ 5467546 w 5825765"/>
              <a:gd name="connsiteY46" fmla="*/ 1244338 h 1357460"/>
              <a:gd name="connsiteX47" fmla="*/ 5448693 w 5825765"/>
              <a:gd name="connsiteY47" fmla="*/ 1272618 h 1357460"/>
              <a:gd name="connsiteX48" fmla="*/ 5458120 w 5825765"/>
              <a:gd name="connsiteY48" fmla="*/ 1300899 h 1357460"/>
              <a:gd name="connsiteX49" fmla="*/ 5401559 w 5825765"/>
              <a:gd name="connsiteY49" fmla="*/ 1319752 h 1357460"/>
              <a:gd name="connsiteX50" fmla="*/ 5335571 w 5825765"/>
              <a:gd name="connsiteY50" fmla="*/ 1310326 h 1357460"/>
              <a:gd name="connsiteX51" fmla="*/ 5297864 w 5825765"/>
              <a:gd name="connsiteY51" fmla="*/ 1300899 h 1357460"/>
              <a:gd name="connsiteX52" fmla="*/ 5241303 w 5825765"/>
              <a:gd name="connsiteY52" fmla="*/ 1291472 h 1357460"/>
              <a:gd name="connsiteX53" fmla="*/ 5194169 w 5825765"/>
              <a:gd name="connsiteY53" fmla="*/ 1300899 h 1357460"/>
              <a:gd name="connsiteX54" fmla="*/ 4251489 w 5825765"/>
              <a:gd name="connsiteY54" fmla="*/ 1329179 h 1357460"/>
              <a:gd name="connsiteX55" fmla="*/ 1696825 w 5825765"/>
              <a:gd name="connsiteY55" fmla="*/ 1319752 h 1357460"/>
              <a:gd name="connsiteX56" fmla="*/ 631596 w 5825765"/>
              <a:gd name="connsiteY56" fmla="*/ 1319752 h 1357460"/>
              <a:gd name="connsiteX57" fmla="*/ 509048 w 5825765"/>
              <a:gd name="connsiteY57" fmla="*/ 1348033 h 1357460"/>
              <a:gd name="connsiteX58" fmla="*/ 480767 w 5825765"/>
              <a:gd name="connsiteY58" fmla="*/ 1357460 h 1357460"/>
              <a:gd name="connsiteX59" fmla="*/ 377072 w 5825765"/>
              <a:gd name="connsiteY59" fmla="*/ 1348033 h 1357460"/>
              <a:gd name="connsiteX60" fmla="*/ 367645 w 5825765"/>
              <a:gd name="connsiteY60" fmla="*/ 1319752 h 1357460"/>
              <a:gd name="connsiteX61" fmla="*/ 339365 w 5825765"/>
              <a:gd name="connsiteY61" fmla="*/ 1291472 h 1357460"/>
              <a:gd name="connsiteX62" fmla="*/ 311085 w 5825765"/>
              <a:gd name="connsiteY62" fmla="*/ 1206631 h 1357460"/>
              <a:gd name="connsiteX63" fmla="*/ 301658 w 5825765"/>
              <a:gd name="connsiteY63" fmla="*/ 1178350 h 1357460"/>
              <a:gd name="connsiteX64" fmla="*/ 273377 w 5825765"/>
              <a:gd name="connsiteY64" fmla="*/ 1168924 h 1357460"/>
              <a:gd name="connsiteX65" fmla="*/ 245097 w 5825765"/>
              <a:gd name="connsiteY65" fmla="*/ 1112363 h 1357460"/>
              <a:gd name="connsiteX66" fmla="*/ 235670 w 5825765"/>
              <a:gd name="connsiteY66" fmla="*/ 1084082 h 1357460"/>
              <a:gd name="connsiteX67" fmla="*/ 216817 w 5825765"/>
              <a:gd name="connsiteY67" fmla="*/ 1055802 h 1357460"/>
              <a:gd name="connsiteX68" fmla="*/ 207390 w 5825765"/>
              <a:gd name="connsiteY68" fmla="*/ 1027521 h 1357460"/>
              <a:gd name="connsiteX69" fmla="*/ 179109 w 5825765"/>
              <a:gd name="connsiteY69" fmla="*/ 1008668 h 1357460"/>
              <a:gd name="connsiteX70" fmla="*/ 141402 w 5825765"/>
              <a:gd name="connsiteY70" fmla="*/ 952107 h 1357460"/>
              <a:gd name="connsiteX71" fmla="*/ 113122 w 5825765"/>
              <a:gd name="connsiteY71" fmla="*/ 895546 h 1357460"/>
              <a:gd name="connsiteX72" fmla="*/ 84841 w 5825765"/>
              <a:gd name="connsiteY72" fmla="*/ 876693 h 1357460"/>
              <a:gd name="connsiteX73" fmla="*/ 65988 w 5825765"/>
              <a:gd name="connsiteY73" fmla="*/ 820132 h 1357460"/>
              <a:gd name="connsiteX74" fmla="*/ 56561 w 5825765"/>
              <a:gd name="connsiteY74" fmla="*/ 791851 h 1357460"/>
              <a:gd name="connsiteX75" fmla="*/ 18854 w 5825765"/>
              <a:gd name="connsiteY75" fmla="*/ 716437 h 1357460"/>
              <a:gd name="connsiteX76" fmla="*/ 0 w 5825765"/>
              <a:gd name="connsiteY76" fmla="*/ 659876 h 1357460"/>
              <a:gd name="connsiteX77" fmla="*/ 9427 w 5825765"/>
              <a:gd name="connsiteY77" fmla="*/ 235670 h 1357460"/>
              <a:gd name="connsiteX78" fmla="*/ 37707 w 5825765"/>
              <a:gd name="connsiteY78" fmla="*/ 216816 h 1357460"/>
              <a:gd name="connsiteX79" fmla="*/ 94268 w 5825765"/>
              <a:gd name="connsiteY79" fmla="*/ 169682 h 1357460"/>
              <a:gd name="connsiteX80" fmla="*/ 84841 w 5825765"/>
              <a:gd name="connsiteY80" fmla="*/ 84841 h 135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825765" h="1357460">
                <a:moveTo>
                  <a:pt x="84841" y="84841"/>
                </a:moveTo>
                <a:cubicBezTo>
                  <a:pt x="100552" y="94268"/>
                  <a:pt x="115295" y="105539"/>
                  <a:pt x="131975" y="113121"/>
                </a:cubicBezTo>
                <a:cubicBezTo>
                  <a:pt x="175220" y="132778"/>
                  <a:pt x="199179" y="133749"/>
                  <a:pt x="245097" y="141402"/>
                </a:cubicBezTo>
                <a:cubicBezTo>
                  <a:pt x="292231" y="138260"/>
                  <a:pt x="339520" y="136920"/>
                  <a:pt x="386499" y="131975"/>
                </a:cubicBezTo>
                <a:cubicBezTo>
                  <a:pt x="399384" y="130619"/>
                  <a:pt x="412618" y="128342"/>
                  <a:pt x="424206" y="122548"/>
                </a:cubicBezTo>
                <a:cubicBezTo>
                  <a:pt x="444473" y="112414"/>
                  <a:pt x="480767" y="84841"/>
                  <a:pt x="480767" y="84841"/>
                </a:cubicBezTo>
                <a:cubicBezTo>
                  <a:pt x="838903" y="95375"/>
                  <a:pt x="950666" y="103616"/>
                  <a:pt x="1357460" y="84841"/>
                </a:cubicBezTo>
                <a:cubicBezTo>
                  <a:pt x="1498518" y="78331"/>
                  <a:pt x="1345925" y="63004"/>
                  <a:pt x="1451728" y="47134"/>
                </a:cubicBezTo>
                <a:cubicBezTo>
                  <a:pt x="1501545" y="39662"/>
                  <a:pt x="1552281" y="40849"/>
                  <a:pt x="1602557" y="37707"/>
                </a:cubicBezTo>
                <a:cubicBezTo>
                  <a:pt x="1621411" y="40849"/>
                  <a:pt x="1640429" y="43129"/>
                  <a:pt x="1659118" y="47134"/>
                </a:cubicBezTo>
                <a:cubicBezTo>
                  <a:pt x="1684454" y="52563"/>
                  <a:pt x="1734532" y="65987"/>
                  <a:pt x="1734532" y="65987"/>
                </a:cubicBezTo>
                <a:cubicBezTo>
                  <a:pt x="1973344" y="62845"/>
                  <a:pt x="2212296" y="65293"/>
                  <a:pt x="2450969" y="56561"/>
                </a:cubicBezTo>
                <a:cubicBezTo>
                  <a:pt x="2470829" y="55834"/>
                  <a:pt x="2487658" y="37983"/>
                  <a:pt x="2507530" y="37707"/>
                </a:cubicBezTo>
                <a:lnTo>
                  <a:pt x="3186260" y="28280"/>
                </a:lnTo>
                <a:cubicBezTo>
                  <a:pt x="3208256" y="25138"/>
                  <a:pt x="3230151" y="21179"/>
                  <a:pt x="3252248" y="18853"/>
                </a:cubicBezTo>
                <a:cubicBezTo>
                  <a:pt x="3397378" y="3577"/>
                  <a:pt x="3322122" y="20239"/>
                  <a:pt x="3403076" y="0"/>
                </a:cubicBezTo>
                <a:cubicBezTo>
                  <a:pt x="3462779" y="3142"/>
                  <a:pt x="3522948" y="1349"/>
                  <a:pt x="3582186" y="9427"/>
                </a:cubicBezTo>
                <a:cubicBezTo>
                  <a:pt x="3763120" y="34099"/>
                  <a:pt x="3360946" y="33827"/>
                  <a:pt x="3667027" y="47134"/>
                </a:cubicBezTo>
                <a:lnTo>
                  <a:pt x="4100660" y="65987"/>
                </a:lnTo>
                <a:cubicBezTo>
                  <a:pt x="4210010" y="63384"/>
                  <a:pt x="4521608" y="45889"/>
                  <a:pt x="4675695" y="65987"/>
                </a:cubicBezTo>
                <a:cubicBezTo>
                  <a:pt x="4722880" y="72141"/>
                  <a:pt x="4705786" y="92609"/>
                  <a:pt x="4741683" y="113121"/>
                </a:cubicBezTo>
                <a:cubicBezTo>
                  <a:pt x="4748852" y="117218"/>
                  <a:pt x="4823675" y="131405"/>
                  <a:pt x="4826524" y="131975"/>
                </a:cubicBezTo>
                <a:cubicBezTo>
                  <a:pt x="4908223" y="128833"/>
                  <a:pt x="4990579" y="133354"/>
                  <a:pt x="5071621" y="122548"/>
                </a:cubicBezTo>
                <a:cubicBezTo>
                  <a:pt x="5087194" y="120472"/>
                  <a:pt x="5095687" y="102063"/>
                  <a:pt x="5109328" y="94268"/>
                </a:cubicBezTo>
                <a:cubicBezTo>
                  <a:pt x="5117955" y="89338"/>
                  <a:pt x="5128720" y="89285"/>
                  <a:pt x="5137608" y="84841"/>
                </a:cubicBezTo>
                <a:cubicBezTo>
                  <a:pt x="5147742" y="79774"/>
                  <a:pt x="5154713" y="67850"/>
                  <a:pt x="5165889" y="65987"/>
                </a:cubicBezTo>
                <a:cubicBezTo>
                  <a:pt x="5231273" y="55090"/>
                  <a:pt x="5297864" y="53418"/>
                  <a:pt x="5363852" y="47134"/>
                </a:cubicBezTo>
                <a:cubicBezTo>
                  <a:pt x="5486022" y="22700"/>
                  <a:pt x="5426271" y="24741"/>
                  <a:pt x="5542961" y="37707"/>
                </a:cubicBezTo>
                <a:cubicBezTo>
                  <a:pt x="5579271" y="46785"/>
                  <a:pt x="5597307" y="52359"/>
                  <a:pt x="5637229" y="56561"/>
                </a:cubicBezTo>
                <a:cubicBezTo>
                  <a:pt x="5677974" y="60850"/>
                  <a:pt x="5718928" y="62845"/>
                  <a:pt x="5759777" y="65987"/>
                </a:cubicBezTo>
                <a:cubicBezTo>
                  <a:pt x="5776018" y="76814"/>
                  <a:pt x="5807265" y="94975"/>
                  <a:pt x="5816338" y="113121"/>
                </a:cubicBezTo>
                <a:cubicBezTo>
                  <a:pt x="5823504" y="127452"/>
                  <a:pt x="5822623" y="144544"/>
                  <a:pt x="5825765" y="160256"/>
                </a:cubicBezTo>
                <a:cubicBezTo>
                  <a:pt x="5822623" y="175967"/>
                  <a:pt x="5820554" y="191932"/>
                  <a:pt x="5816338" y="207390"/>
                </a:cubicBezTo>
                <a:cubicBezTo>
                  <a:pt x="5816337" y="207394"/>
                  <a:pt x="5792772" y="278090"/>
                  <a:pt x="5788058" y="292231"/>
                </a:cubicBezTo>
                <a:lnTo>
                  <a:pt x="5778631" y="320511"/>
                </a:lnTo>
                <a:lnTo>
                  <a:pt x="5769204" y="348792"/>
                </a:lnTo>
                <a:cubicBezTo>
                  <a:pt x="5766062" y="405353"/>
                  <a:pt x="5764294" y="462007"/>
                  <a:pt x="5759777" y="518474"/>
                </a:cubicBezTo>
                <a:cubicBezTo>
                  <a:pt x="5758005" y="540623"/>
                  <a:pt x="5751619" y="562279"/>
                  <a:pt x="5750351" y="584462"/>
                </a:cubicBezTo>
                <a:cubicBezTo>
                  <a:pt x="5745329" y="672358"/>
                  <a:pt x="5746416" y="760544"/>
                  <a:pt x="5740924" y="848412"/>
                </a:cubicBezTo>
                <a:cubicBezTo>
                  <a:pt x="5740116" y="861343"/>
                  <a:pt x="5736601" y="874211"/>
                  <a:pt x="5731497" y="886119"/>
                </a:cubicBezTo>
                <a:cubicBezTo>
                  <a:pt x="5721653" y="909087"/>
                  <a:pt x="5701351" y="925692"/>
                  <a:pt x="5684363" y="942680"/>
                </a:cubicBezTo>
                <a:lnTo>
                  <a:pt x="5656083" y="1027521"/>
                </a:lnTo>
                <a:cubicBezTo>
                  <a:pt x="5656083" y="1027522"/>
                  <a:pt x="5637230" y="1084081"/>
                  <a:pt x="5637229" y="1084082"/>
                </a:cubicBezTo>
                <a:cubicBezTo>
                  <a:pt x="5627802" y="1096651"/>
                  <a:pt x="5620059" y="1110680"/>
                  <a:pt x="5608949" y="1121790"/>
                </a:cubicBezTo>
                <a:cubicBezTo>
                  <a:pt x="5551943" y="1178796"/>
                  <a:pt x="5610542" y="1088242"/>
                  <a:pt x="5542961" y="1178350"/>
                </a:cubicBezTo>
                <a:cubicBezTo>
                  <a:pt x="5534529" y="1189592"/>
                  <a:pt x="5533103" y="1205262"/>
                  <a:pt x="5524107" y="1216058"/>
                </a:cubicBezTo>
                <a:cubicBezTo>
                  <a:pt x="5510051" y="1232926"/>
                  <a:pt x="5486848" y="1237904"/>
                  <a:pt x="5467546" y="1244338"/>
                </a:cubicBezTo>
                <a:cubicBezTo>
                  <a:pt x="5461262" y="1253765"/>
                  <a:pt x="5450555" y="1261443"/>
                  <a:pt x="5448693" y="1272618"/>
                </a:cubicBezTo>
                <a:cubicBezTo>
                  <a:pt x="5447060" y="1282420"/>
                  <a:pt x="5465146" y="1293873"/>
                  <a:pt x="5458120" y="1300899"/>
                </a:cubicBezTo>
                <a:cubicBezTo>
                  <a:pt x="5444067" y="1314952"/>
                  <a:pt x="5401559" y="1319752"/>
                  <a:pt x="5401559" y="1319752"/>
                </a:cubicBezTo>
                <a:cubicBezTo>
                  <a:pt x="5379563" y="1316610"/>
                  <a:pt x="5357432" y="1314301"/>
                  <a:pt x="5335571" y="1310326"/>
                </a:cubicBezTo>
                <a:cubicBezTo>
                  <a:pt x="5322824" y="1308008"/>
                  <a:pt x="5310568" y="1303440"/>
                  <a:pt x="5297864" y="1300899"/>
                </a:cubicBezTo>
                <a:cubicBezTo>
                  <a:pt x="5279121" y="1297150"/>
                  <a:pt x="5260157" y="1294614"/>
                  <a:pt x="5241303" y="1291472"/>
                </a:cubicBezTo>
                <a:cubicBezTo>
                  <a:pt x="5225592" y="1294614"/>
                  <a:pt x="5210112" y="1299305"/>
                  <a:pt x="5194169" y="1300899"/>
                </a:cubicBezTo>
                <a:cubicBezTo>
                  <a:pt x="4832169" y="1337098"/>
                  <a:pt x="4712476" y="1323032"/>
                  <a:pt x="4251489" y="1329179"/>
                </a:cubicBezTo>
                <a:lnTo>
                  <a:pt x="1696825" y="1319752"/>
                </a:lnTo>
                <a:cubicBezTo>
                  <a:pt x="95110" y="1319752"/>
                  <a:pt x="2870346" y="1352675"/>
                  <a:pt x="631596" y="1319752"/>
                </a:cubicBezTo>
                <a:cubicBezTo>
                  <a:pt x="545933" y="1331990"/>
                  <a:pt x="586689" y="1322152"/>
                  <a:pt x="509048" y="1348033"/>
                </a:cubicBezTo>
                <a:lnTo>
                  <a:pt x="480767" y="1357460"/>
                </a:lnTo>
                <a:cubicBezTo>
                  <a:pt x="446202" y="1354318"/>
                  <a:pt x="409998" y="1359009"/>
                  <a:pt x="377072" y="1348033"/>
                </a:cubicBezTo>
                <a:cubicBezTo>
                  <a:pt x="367645" y="1344891"/>
                  <a:pt x="373157" y="1328020"/>
                  <a:pt x="367645" y="1319752"/>
                </a:cubicBezTo>
                <a:cubicBezTo>
                  <a:pt x="360250" y="1308660"/>
                  <a:pt x="348792" y="1300899"/>
                  <a:pt x="339365" y="1291472"/>
                </a:cubicBezTo>
                <a:lnTo>
                  <a:pt x="311085" y="1206631"/>
                </a:lnTo>
                <a:cubicBezTo>
                  <a:pt x="307943" y="1197204"/>
                  <a:pt x="311085" y="1181492"/>
                  <a:pt x="301658" y="1178350"/>
                </a:cubicBezTo>
                <a:lnTo>
                  <a:pt x="273377" y="1168924"/>
                </a:lnTo>
                <a:cubicBezTo>
                  <a:pt x="249687" y="1097845"/>
                  <a:pt x="281642" y="1185452"/>
                  <a:pt x="245097" y="1112363"/>
                </a:cubicBezTo>
                <a:cubicBezTo>
                  <a:pt x="240653" y="1103475"/>
                  <a:pt x="240114" y="1092970"/>
                  <a:pt x="235670" y="1084082"/>
                </a:cubicBezTo>
                <a:cubicBezTo>
                  <a:pt x="230603" y="1073949"/>
                  <a:pt x="221884" y="1065935"/>
                  <a:pt x="216817" y="1055802"/>
                </a:cubicBezTo>
                <a:cubicBezTo>
                  <a:pt x="212373" y="1046914"/>
                  <a:pt x="213598" y="1035280"/>
                  <a:pt x="207390" y="1027521"/>
                </a:cubicBezTo>
                <a:cubicBezTo>
                  <a:pt x="200312" y="1018674"/>
                  <a:pt x="188536" y="1014952"/>
                  <a:pt x="179109" y="1008668"/>
                </a:cubicBezTo>
                <a:cubicBezTo>
                  <a:pt x="166540" y="989814"/>
                  <a:pt x="148568" y="973603"/>
                  <a:pt x="141402" y="952107"/>
                </a:cubicBezTo>
                <a:cubicBezTo>
                  <a:pt x="133735" y="929108"/>
                  <a:pt x="131394" y="913818"/>
                  <a:pt x="113122" y="895546"/>
                </a:cubicBezTo>
                <a:cubicBezTo>
                  <a:pt x="105111" y="887535"/>
                  <a:pt x="94268" y="882977"/>
                  <a:pt x="84841" y="876693"/>
                </a:cubicBezTo>
                <a:lnTo>
                  <a:pt x="65988" y="820132"/>
                </a:lnTo>
                <a:cubicBezTo>
                  <a:pt x="62846" y="810705"/>
                  <a:pt x="61005" y="800739"/>
                  <a:pt x="56561" y="791851"/>
                </a:cubicBezTo>
                <a:cubicBezTo>
                  <a:pt x="43992" y="766713"/>
                  <a:pt x="27742" y="743100"/>
                  <a:pt x="18854" y="716437"/>
                </a:cubicBezTo>
                <a:lnTo>
                  <a:pt x="0" y="659876"/>
                </a:lnTo>
                <a:cubicBezTo>
                  <a:pt x="3142" y="518474"/>
                  <a:pt x="-2567" y="376597"/>
                  <a:pt x="9427" y="235670"/>
                </a:cubicBezTo>
                <a:cubicBezTo>
                  <a:pt x="10388" y="224381"/>
                  <a:pt x="29003" y="224069"/>
                  <a:pt x="37707" y="216816"/>
                </a:cubicBezTo>
                <a:cubicBezTo>
                  <a:pt x="110290" y="156330"/>
                  <a:pt x="24054" y="216493"/>
                  <a:pt x="94268" y="169682"/>
                </a:cubicBezTo>
                <a:lnTo>
                  <a:pt x="84841" y="84841"/>
                </a:lnTo>
                <a:close/>
              </a:path>
            </a:pathLst>
          </a:custGeom>
          <a:pattFill prst="lgConfetti">
            <a:fgClr>
              <a:srgbClr val="C0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520428" y="5768702"/>
            <a:ext cx="2460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SOL en Grés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490192" y="1673244"/>
            <a:ext cx="3846136" cy="2376558"/>
            <a:chOff x="490192" y="1673244"/>
            <a:chExt cx="3846136" cy="2376558"/>
          </a:xfrm>
        </p:grpSpPr>
        <p:sp>
          <p:nvSpPr>
            <p:cNvPr id="7" name="Pensées 6"/>
            <p:cNvSpPr/>
            <p:nvPr/>
          </p:nvSpPr>
          <p:spPr>
            <a:xfrm>
              <a:off x="490192" y="1673244"/>
              <a:ext cx="3846136" cy="1044578"/>
            </a:xfrm>
            <a:prstGeom prst="cloudCallout">
              <a:avLst>
                <a:gd name="adj1" fmla="val 44118"/>
                <a:gd name="adj2" fmla="val -13032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b="1" dirty="0"/>
                <a:t>Masse </a:t>
              </a:r>
              <a:r>
                <a:rPr lang="fr-FR" sz="2400" b="1" dirty="0" err="1"/>
                <a:t>épurante</a:t>
              </a:r>
              <a:br>
                <a:rPr lang="fr-FR" sz="2400" b="1" dirty="0"/>
              </a:br>
              <a:r>
                <a:rPr lang="fr-FR" sz="2400" b="1" dirty="0"/>
                <a:t>= Déchets pollués</a:t>
              </a:r>
            </a:p>
          </p:txBody>
        </p:sp>
        <p:sp>
          <p:nvSpPr>
            <p:cNvPr id="14" name="Flèche courbée vers le bas 4"/>
            <p:cNvSpPr/>
            <p:nvPr/>
          </p:nvSpPr>
          <p:spPr>
            <a:xfrm>
              <a:off x="1375850" y="2449637"/>
              <a:ext cx="2960478" cy="1600165"/>
            </a:xfrm>
            <a:custGeom>
              <a:avLst/>
              <a:gdLst>
                <a:gd name="connsiteX0" fmla="*/ 1297364 w 1602557"/>
                <a:gd name="connsiteY0" fmla="*/ 1220771 h 1220771"/>
                <a:gd name="connsiteX1" fmla="*/ 973996 w 1602557"/>
                <a:gd name="connsiteY1" fmla="*/ 915578 h 1220771"/>
                <a:gd name="connsiteX2" fmla="*/ 1126592 w 1602557"/>
                <a:gd name="connsiteY2" fmla="*/ 915578 h 1220771"/>
                <a:gd name="connsiteX3" fmla="*/ 572384 w 1602557"/>
                <a:gd name="connsiteY3" fmla="*/ 0 h 1220771"/>
                <a:gd name="connsiteX4" fmla="*/ 877577 w 1602557"/>
                <a:gd name="connsiteY4" fmla="*/ 0 h 1220771"/>
                <a:gd name="connsiteX5" fmla="*/ 1431785 w 1602557"/>
                <a:gd name="connsiteY5" fmla="*/ 915578 h 1220771"/>
                <a:gd name="connsiteX6" fmla="*/ 1584381 w 1602557"/>
                <a:gd name="connsiteY6" fmla="*/ 915578 h 1220771"/>
                <a:gd name="connsiteX7" fmla="*/ 1297364 w 1602557"/>
                <a:gd name="connsiteY7" fmla="*/ 1220771 h 1220771"/>
                <a:gd name="connsiteX0" fmla="*/ 724980 w 1602557"/>
                <a:gd name="connsiteY0" fmla="*/ 44182 h 1220771"/>
                <a:gd name="connsiteX1" fmla="*/ 305192 w 1602557"/>
                <a:gd name="connsiteY1" fmla="*/ 1220771 h 1220771"/>
                <a:gd name="connsiteX2" fmla="*/ 0 w 1602557"/>
                <a:gd name="connsiteY2" fmla="*/ 1220771 h 1220771"/>
                <a:gd name="connsiteX3" fmla="*/ 67397 w 1602557"/>
                <a:gd name="connsiteY3" fmla="*/ 646061 h 1220771"/>
                <a:gd name="connsiteX4" fmla="*/ 724981 w 1602557"/>
                <a:gd name="connsiteY4" fmla="*/ 44183 h 1220771"/>
                <a:gd name="connsiteX5" fmla="*/ 724980 w 1602557"/>
                <a:gd name="connsiteY5" fmla="*/ 44182 h 1220771"/>
                <a:gd name="connsiteX0" fmla="*/ 724980 w 1602557"/>
                <a:gd name="connsiteY0" fmla="*/ 44182 h 1220771"/>
                <a:gd name="connsiteX1" fmla="*/ 305192 w 1602557"/>
                <a:gd name="connsiteY1" fmla="*/ 1220771 h 1220771"/>
                <a:gd name="connsiteX2" fmla="*/ 0 w 1602557"/>
                <a:gd name="connsiteY2" fmla="*/ 1220771 h 1220771"/>
                <a:gd name="connsiteX3" fmla="*/ 572384 w 1602557"/>
                <a:gd name="connsiteY3" fmla="*/ 0 h 1220771"/>
                <a:gd name="connsiteX4" fmla="*/ 877577 w 1602557"/>
                <a:gd name="connsiteY4" fmla="*/ 0 h 1220771"/>
                <a:gd name="connsiteX5" fmla="*/ 1431785 w 1602557"/>
                <a:gd name="connsiteY5" fmla="*/ 915578 h 1220771"/>
                <a:gd name="connsiteX6" fmla="*/ 1584381 w 1602557"/>
                <a:gd name="connsiteY6" fmla="*/ 915578 h 1220771"/>
                <a:gd name="connsiteX7" fmla="*/ 1297364 w 1602557"/>
                <a:gd name="connsiteY7" fmla="*/ 1220771 h 1220771"/>
                <a:gd name="connsiteX8" fmla="*/ 973996 w 1602557"/>
                <a:gd name="connsiteY8" fmla="*/ 915578 h 1220771"/>
                <a:gd name="connsiteX9" fmla="*/ 1126592 w 1602557"/>
                <a:gd name="connsiteY9" fmla="*/ 915578 h 1220771"/>
                <a:gd name="connsiteX10" fmla="*/ 572384 w 1602557"/>
                <a:gd name="connsiteY10" fmla="*/ 0 h 1220771"/>
                <a:gd name="connsiteX0" fmla="*/ 1648233 w 1935250"/>
                <a:gd name="connsiteY0" fmla="*/ 1353508 h 1353508"/>
                <a:gd name="connsiteX1" fmla="*/ 1324865 w 1935250"/>
                <a:gd name="connsiteY1" fmla="*/ 1048315 h 1353508"/>
                <a:gd name="connsiteX2" fmla="*/ 1477461 w 1935250"/>
                <a:gd name="connsiteY2" fmla="*/ 1048315 h 1353508"/>
                <a:gd name="connsiteX3" fmla="*/ 923253 w 1935250"/>
                <a:gd name="connsiteY3" fmla="*/ 132737 h 1353508"/>
                <a:gd name="connsiteX4" fmla="*/ 1228446 w 1935250"/>
                <a:gd name="connsiteY4" fmla="*/ 132737 h 1353508"/>
                <a:gd name="connsiteX5" fmla="*/ 1782654 w 1935250"/>
                <a:gd name="connsiteY5" fmla="*/ 1048315 h 1353508"/>
                <a:gd name="connsiteX6" fmla="*/ 1935250 w 1935250"/>
                <a:gd name="connsiteY6" fmla="*/ 1048315 h 1353508"/>
                <a:gd name="connsiteX7" fmla="*/ 1648233 w 1935250"/>
                <a:gd name="connsiteY7" fmla="*/ 1353508 h 1353508"/>
                <a:gd name="connsiteX0" fmla="*/ 1075849 w 1935250"/>
                <a:gd name="connsiteY0" fmla="*/ 176919 h 1353508"/>
                <a:gd name="connsiteX1" fmla="*/ 656061 w 1935250"/>
                <a:gd name="connsiteY1" fmla="*/ 1353508 h 1353508"/>
                <a:gd name="connsiteX2" fmla="*/ 350869 w 1935250"/>
                <a:gd name="connsiteY2" fmla="*/ 1353508 h 1353508"/>
                <a:gd name="connsiteX3" fmla="*/ 3486 w 1935250"/>
                <a:gd name="connsiteY3" fmla="*/ 316885 h 1353508"/>
                <a:gd name="connsiteX4" fmla="*/ 1075850 w 1935250"/>
                <a:gd name="connsiteY4" fmla="*/ 176920 h 1353508"/>
                <a:gd name="connsiteX5" fmla="*/ 1075849 w 1935250"/>
                <a:gd name="connsiteY5" fmla="*/ 176919 h 1353508"/>
                <a:gd name="connsiteX0" fmla="*/ 1075849 w 1935250"/>
                <a:gd name="connsiteY0" fmla="*/ 176919 h 1353508"/>
                <a:gd name="connsiteX1" fmla="*/ 656061 w 1935250"/>
                <a:gd name="connsiteY1" fmla="*/ 1353508 h 1353508"/>
                <a:gd name="connsiteX2" fmla="*/ 350869 w 1935250"/>
                <a:gd name="connsiteY2" fmla="*/ 1353508 h 1353508"/>
                <a:gd name="connsiteX3" fmla="*/ 923253 w 1935250"/>
                <a:gd name="connsiteY3" fmla="*/ 132737 h 1353508"/>
                <a:gd name="connsiteX4" fmla="*/ 1228446 w 1935250"/>
                <a:gd name="connsiteY4" fmla="*/ 132737 h 1353508"/>
                <a:gd name="connsiteX5" fmla="*/ 1782654 w 1935250"/>
                <a:gd name="connsiteY5" fmla="*/ 1048315 h 1353508"/>
                <a:gd name="connsiteX6" fmla="*/ 1935250 w 1935250"/>
                <a:gd name="connsiteY6" fmla="*/ 1048315 h 1353508"/>
                <a:gd name="connsiteX7" fmla="*/ 1648233 w 1935250"/>
                <a:gd name="connsiteY7" fmla="*/ 1353508 h 1353508"/>
                <a:gd name="connsiteX8" fmla="*/ 1324865 w 1935250"/>
                <a:gd name="connsiteY8" fmla="*/ 1048315 h 1353508"/>
                <a:gd name="connsiteX9" fmla="*/ 1477461 w 1935250"/>
                <a:gd name="connsiteY9" fmla="*/ 1048315 h 1353508"/>
                <a:gd name="connsiteX10" fmla="*/ 923253 w 1935250"/>
                <a:gd name="connsiteY10" fmla="*/ 132737 h 1353508"/>
                <a:gd name="connsiteX0" fmla="*/ 1648233 w 1935250"/>
                <a:gd name="connsiteY0" fmla="*/ 1353508 h 1353508"/>
                <a:gd name="connsiteX1" fmla="*/ 1324865 w 1935250"/>
                <a:gd name="connsiteY1" fmla="*/ 1048315 h 1353508"/>
                <a:gd name="connsiteX2" fmla="*/ 1477461 w 1935250"/>
                <a:gd name="connsiteY2" fmla="*/ 1048315 h 1353508"/>
                <a:gd name="connsiteX3" fmla="*/ 923253 w 1935250"/>
                <a:gd name="connsiteY3" fmla="*/ 132737 h 1353508"/>
                <a:gd name="connsiteX4" fmla="*/ 1228446 w 1935250"/>
                <a:gd name="connsiteY4" fmla="*/ 132737 h 1353508"/>
                <a:gd name="connsiteX5" fmla="*/ 1782654 w 1935250"/>
                <a:gd name="connsiteY5" fmla="*/ 1048315 h 1353508"/>
                <a:gd name="connsiteX6" fmla="*/ 1935250 w 1935250"/>
                <a:gd name="connsiteY6" fmla="*/ 1048315 h 1353508"/>
                <a:gd name="connsiteX7" fmla="*/ 1648233 w 1935250"/>
                <a:gd name="connsiteY7" fmla="*/ 1353508 h 1353508"/>
                <a:gd name="connsiteX0" fmla="*/ 1075849 w 1935250"/>
                <a:gd name="connsiteY0" fmla="*/ 176919 h 1353508"/>
                <a:gd name="connsiteX1" fmla="*/ 656061 w 1935250"/>
                <a:gd name="connsiteY1" fmla="*/ 1353508 h 1353508"/>
                <a:gd name="connsiteX2" fmla="*/ 350869 w 1935250"/>
                <a:gd name="connsiteY2" fmla="*/ 1353508 h 1353508"/>
                <a:gd name="connsiteX3" fmla="*/ 3486 w 1935250"/>
                <a:gd name="connsiteY3" fmla="*/ 316885 h 1353508"/>
                <a:gd name="connsiteX4" fmla="*/ 1075850 w 1935250"/>
                <a:gd name="connsiteY4" fmla="*/ 176920 h 1353508"/>
                <a:gd name="connsiteX5" fmla="*/ 1075849 w 1935250"/>
                <a:gd name="connsiteY5" fmla="*/ 176919 h 1353508"/>
                <a:gd name="connsiteX0" fmla="*/ 1075849 w 1935250"/>
                <a:gd name="connsiteY0" fmla="*/ 176919 h 1353508"/>
                <a:gd name="connsiteX1" fmla="*/ 213001 w 1935250"/>
                <a:gd name="connsiteY1" fmla="*/ 580510 h 1353508"/>
                <a:gd name="connsiteX2" fmla="*/ 350869 w 1935250"/>
                <a:gd name="connsiteY2" fmla="*/ 1353508 h 1353508"/>
                <a:gd name="connsiteX3" fmla="*/ 923253 w 1935250"/>
                <a:gd name="connsiteY3" fmla="*/ 132737 h 1353508"/>
                <a:gd name="connsiteX4" fmla="*/ 1228446 w 1935250"/>
                <a:gd name="connsiteY4" fmla="*/ 132737 h 1353508"/>
                <a:gd name="connsiteX5" fmla="*/ 1782654 w 1935250"/>
                <a:gd name="connsiteY5" fmla="*/ 1048315 h 1353508"/>
                <a:gd name="connsiteX6" fmla="*/ 1935250 w 1935250"/>
                <a:gd name="connsiteY6" fmla="*/ 1048315 h 1353508"/>
                <a:gd name="connsiteX7" fmla="*/ 1648233 w 1935250"/>
                <a:gd name="connsiteY7" fmla="*/ 1353508 h 1353508"/>
                <a:gd name="connsiteX8" fmla="*/ 1324865 w 1935250"/>
                <a:gd name="connsiteY8" fmla="*/ 1048315 h 1353508"/>
                <a:gd name="connsiteX9" fmla="*/ 1477461 w 1935250"/>
                <a:gd name="connsiteY9" fmla="*/ 1048315 h 1353508"/>
                <a:gd name="connsiteX10" fmla="*/ 923253 w 1935250"/>
                <a:gd name="connsiteY10" fmla="*/ 132737 h 1353508"/>
                <a:gd name="connsiteX0" fmla="*/ 1435232 w 1722249"/>
                <a:gd name="connsiteY0" fmla="*/ 1288721 h 1288721"/>
                <a:gd name="connsiteX1" fmla="*/ 1111864 w 1722249"/>
                <a:gd name="connsiteY1" fmla="*/ 983528 h 1288721"/>
                <a:gd name="connsiteX2" fmla="*/ 1264460 w 1722249"/>
                <a:gd name="connsiteY2" fmla="*/ 983528 h 1288721"/>
                <a:gd name="connsiteX3" fmla="*/ 710252 w 1722249"/>
                <a:gd name="connsiteY3" fmla="*/ 67950 h 1288721"/>
                <a:gd name="connsiteX4" fmla="*/ 1015445 w 1722249"/>
                <a:gd name="connsiteY4" fmla="*/ 67950 h 1288721"/>
                <a:gd name="connsiteX5" fmla="*/ 1569653 w 1722249"/>
                <a:gd name="connsiteY5" fmla="*/ 983528 h 1288721"/>
                <a:gd name="connsiteX6" fmla="*/ 1722249 w 1722249"/>
                <a:gd name="connsiteY6" fmla="*/ 983528 h 1288721"/>
                <a:gd name="connsiteX7" fmla="*/ 1435232 w 1722249"/>
                <a:gd name="connsiteY7" fmla="*/ 1288721 h 1288721"/>
                <a:gd name="connsiteX0" fmla="*/ 862848 w 1722249"/>
                <a:gd name="connsiteY0" fmla="*/ 112132 h 1288721"/>
                <a:gd name="connsiteX1" fmla="*/ 443060 w 1722249"/>
                <a:gd name="connsiteY1" fmla="*/ 1288721 h 1288721"/>
                <a:gd name="connsiteX2" fmla="*/ 137868 w 1722249"/>
                <a:gd name="connsiteY2" fmla="*/ 1288721 h 1288721"/>
                <a:gd name="connsiteX3" fmla="*/ 129850 w 1722249"/>
                <a:gd name="connsiteY3" fmla="*/ 393500 h 1288721"/>
                <a:gd name="connsiteX4" fmla="*/ 862849 w 1722249"/>
                <a:gd name="connsiteY4" fmla="*/ 112133 h 1288721"/>
                <a:gd name="connsiteX5" fmla="*/ 862848 w 1722249"/>
                <a:gd name="connsiteY5" fmla="*/ 112132 h 1288721"/>
                <a:gd name="connsiteX0" fmla="*/ 862848 w 1722249"/>
                <a:gd name="connsiteY0" fmla="*/ 112132 h 1288721"/>
                <a:gd name="connsiteX1" fmla="*/ 0 w 1722249"/>
                <a:gd name="connsiteY1" fmla="*/ 515723 h 1288721"/>
                <a:gd name="connsiteX2" fmla="*/ 137868 w 1722249"/>
                <a:gd name="connsiteY2" fmla="*/ 1288721 h 1288721"/>
                <a:gd name="connsiteX3" fmla="*/ 710252 w 1722249"/>
                <a:gd name="connsiteY3" fmla="*/ 67950 h 1288721"/>
                <a:gd name="connsiteX4" fmla="*/ 1015445 w 1722249"/>
                <a:gd name="connsiteY4" fmla="*/ 67950 h 1288721"/>
                <a:gd name="connsiteX5" fmla="*/ 1569653 w 1722249"/>
                <a:gd name="connsiteY5" fmla="*/ 983528 h 1288721"/>
                <a:gd name="connsiteX6" fmla="*/ 1722249 w 1722249"/>
                <a:gd name="connsiteY6" fmla="*/ 983528 h 1288721"/>
                <a:gd name="connsiteX7" fmla="*/ 1435232 w 1722249"/>
                <a:gd name="connsiteY7" fmla="*/ 1288721 h 1288721"/>
                <a:gd name="connsiteX8" fmla="*/ 1111864 w 1722249"/>
                <a:gd name="connsiteY8" fmla="*/ 983528 h 1288721"/>
                <a:gd name="connsiteX9" fmla="*/ 1264460 w 1722249"/>
                <a:gd name="connsiteY9" fmla="*/ 983528 h 1288721"/>
                <a:gd name="connsiteX10" fmla="*/ 710252 w 1722249"/>
                <a:gd name="connsiteY10" fmla="*/ 67950 h 1288721"/>
                <a:gd name="connsiteX0" fmla="*/ 1435232 w 1722249"/>
                <a:gd name="connsiteY0" fmla="*/ 1288721 h 1288721"/>
                <a:gd name="connsiteX1" fmla="*/ 1111864 w 1722249"/>
                <a:gd name="connsiteY1" fmla="*/ 983528 h 1288721"/>
                <a:gd name="connsiteX2" fmla="*/ 1264460 w 1722249"/>
                <a:gd name="connsiteY2" fmla="*/ 983528 h 1288721"/>
                <a:gd name="connsiteX3" fmla="*/ 710252 w 1722249"/>
                <a:gd name="connsiteY3" fmla="*/ 67950 h 1288721"/>
                <a:gd name="connsiteX4" fmla="*/ 1015445 w 1722249"/>
                <a:gd name="connsiteY4" fmla="*/ 67950 h 1288721"/>
                <a:gd name="connsiteX5" fmla="*/ 1569653 w 1722249"/>
                <a:gd name="connsiteY5" fmla="*/ 983528 h 1288721"/>
                <a:gd name="connsiteX6" fmla="*/ 1722249 w 1722249"/>
                <a:gd name="connsiteY6" fmla="*/ 983528 h 1288721"/>
                <a:gd name="connsiteX7" fmla="*/ 1435232 w 1722249"/>
                <a:gd name="connsiteY7" fmla="*/ 1288721 h 1288721"/>
                <a:gd name="connsiteX0" fmla="*/ 862848 w 1722249"/>
                <a:gd name="connsiteY0" fmla="*/ 112132 h 1288721"/>
                <a:gd name="connsiteX1" fmla="*/ 443060 w 1722249"/>
                <a:gd name="connsiteY1" fmla="*/ 1288721 h 1288721"/>
                <a:gd name="connsiteX2" fmla="*/ 137868 w 1722249"/>
                <a:gd name="connsiteY2" fmla="*/ 1288721 h 1288721"/>
                <a:gd name="connsiteX3" fmla="*/ 129850 w 1722249"/>
                <a:gd name="connsiteY3" fmla="*/ 393500 h 1288721"/>
                <a:gd name="connsiteX4" fmla="*/ 862849 w 1722249"/>
                <a:gd name="connsiteY4" fmla="*/ 112133 h 1288721"/>
                <a:gd name="connsiteX5" fmla="*/ 862848 w 1722249"/>
                <a:gd name="connsiteY5" fmla="*/ 112132 h 1288721"/>
                <a:gd name="connsiteX0" fmla="*/ 825141 w 1722249"/>
                <a:gd name="connsiteY0" fmla="*/ 357229 h 1288721"/>
                <a:gd name="connsiteX1" fmla="*/ 0 w 1722249"/>
                <a:gd name="connsiteY1" fmla="*/ 515723 h 1288721"/>
                <a:gd name="connsiteX2" fmla="*/ 137868 w 1722249"/>
                <a:gd name="connsiteY2" fmla="*/ 1288721 h 1288721"/>
                <a:gd name="connsiteX3" fmla="*/ 710252 w 1722249"/>
                <a:gd name="connsiteY3" fmla="*/ 67950 h 1288721"/>
                <a:gd name="connsiteX4" fmla="*/ 1015445 w 1722249"/>
                <a:gd name="connsiteY4" fmla="*/ 67950 h 1288721"/>
                <a:gd name="connsiteX5" fmla="*/ 1569653 w 1722249"/>
                <a:gd name="connsiteY5" fmla="*/ 983528 h 1288721"/>
                <a:gd name="connsiteX6" fmla="*/ 1722249 w 1722249"/>
                <a:gd name="connsiteY6" fmla="*/ 983528 h 1288721"/>
                <a:gd name="connsiteX7" fmla="*/ 1435232 w 1722249"/>
                <a:gd name="connsiteY7" fmla="*/ 1288721 h 1288721"/>
                <a:gd name="connsiteX8" fmla="*/ 1111864 w 1722249"/>
                <a:gd name="connsiteY8" fmla="*/ 983528 h 1288721"/>
                <a:gd name="connsiteX9" fmla="*/ 1264460 w 1722249"/>
                <a:gd name="connsiteY9" fmla="*/ 983528 h 1288721"/>
                <a:gd name="connsiteX10" fmla="*/ 710252 w 1722249"/>
                <a:gd name="connsiteY10" fmla="*/ 67950 h 1288721"/>
                <a:gd name="connsiteX0" fmla="*/ 1435232 w 1722249"/>
                <a:gd name="connsiteY0" fmla="*/ 1288721 h 1288721"/>
                <a:gd name="connsiteX1" fmla="*/ 1111864 w 1722249"/>
                <a:gd name="connsiteY1" fmla="*/ 983528 h 1288721"/>
                <a:gd name="connsiteX2" fmla="*/ 1264460 w 1722249"/>
                <a:gd name="connsiteY2" fmla="*/ 983528 h 1288721"/>
                <a:gd name="connsiteX3" fmla="*/ 710252 w 1722249"/>
                <a:gd name="connsiteY3" fmla="*/ 67950 h 1288721"/>
                <a:gd name="connsiteX4" fmla="*/ 1015445 w 1722249"/>
                <a:gd name="connsiteY4" fmla="*/ 67950 h 1288721"/>
                <a:gd name="connsiteX5" fmla="*/ 1569653 w 1722249"/>
                <a:gd name="connsiteY5" fmla="*/ 983528 h 1288721"/>
                <a:gd name="connsiteX6" fmla="*/ 1722249 w 1722249"/>
                <a:gd name="connsiteY6" fmla="*/ 983528 h 1288721"/>
                <a:gd name="connsiteX7" fmla="*/ 1435232 w 1722249"/>
                <a:gd name="connsiteY7" fmla="*/ 1288721 h 1288721"/>
                <a:gd name="connsiteX0" fmla="*/ 862848 w 1722249"/>
                <a:gd name="connsiteY0" fmla="*/ 112132 h 1288721"/>
                <a:gd name="connsiteX1" fmla="*/ 443060 w 1722249"/>
                <a:gd name="connsiteY1" fmla="*/ 1288721 h 1288721"/>
                <a:gd name="connsiteX2" fmla="*/ 137868 w 1722249"/>
                <a:gd name="connsiteY2" fmla="*/ 1288721 h 1288721"/>
                <a:gd name="connsiteX3" fmla="*/ 129850 w 1722249"/>
                <a:gd name="connsiteY3" fmla="*/ 393500 h 1288721"/>
                <a:gd name="connsiteX4" fmla="*/ 862849 w 1722249"/>
                <a:gd name="connsiteY4" fmla="*/ 112133 h 1288721"/>
                <a:gd name="connsiteX5" fmla="*/ 862848 w 1722249"/>
                <a:gd name="connsiteY5" fmla="*/ 112132 h 1288721"/>
                <a:gd name="connsiteX0" fmla="*/ 853421 w 1722249"/>
                <a:gd name="connsiteY0" fmla="*/ 112132 h 1288721"/>
                <a:gd name="connsiteX1" fmla="*/ 0 w 1722249"/>
                <a:gd name="connsiteY1" fmla="*/ 515723 h 1288721"/>
                <a:gd name="connsiteX2" fmla="*/ 137868 w 1722249"/>
                <a:gd name="connsiteY2" fmla="*/ 1288721 h 1288721"/>
                <a:gd name="connsiteX3" fmla="*/ 710252 w 1722249"/>
                <a:gd name="connsiteY3" fmla="*/ 67950 h 1288721"/>
                <a:gd name="connsiteX4" fmla="*/ 1015445 w 1722249"/>
                <a:gd name="connsiteY4" fmla="*/ 67950 h 1288721"/>
                <a:gd name="connsiteX5" fmla="*/ 1569653 w 1722249"/>
                <a:gd name="connsiteY5" fmla="*/ 983528 h 1288721"/>
                <a:gd name="connsiteX6" fmla="*/ 1722249 w 1722249"/>
                <a:gd name="connsiteY6" fmla="*/ 983528 h 1288721"/>
                <a:gd name="connsiteX7" fmla="*/ 1435232 w 1722249"/>
                <a:gd name="connsiteY7" fmla="*/ 1288721 h 1288721"/>
                <a:gd name="connsiteX8" fmla="*/ 1111864 w 1722249"/>
                <a:gd name="connsiteY8" fmla="*/ 983528 h 1288721"/>
                <a:gd name="connsiteX9" fmla="*/ 1264460 w 1722249"/>
                <a:gd name="connsiteY9" fmla="*/ 983528 h 1288721"/>
                <a:gd name="connsiteX10" fmla="*/ 710252 w 1722249"/>
                <a:gd name="connsiteY10" fmla="*/ 67950 h 1288721"/>
                <a:gd name="connsiteX0" fmla="*/ 1435232 w 1722249"/>
                <a:gd name="connsiteY0" fmla="*/ 1447015 h 1447015"/>
                <a:gd name="connsiteX1" fmla="*/ 1111864 w 1722249"/>
                <a:gd name="connsiteY1" fmla="*/ 1141822 h 1447015"/>
                <a:gd name="connsiteX2" fmla="*/ 1264460 w 1722249"/>
                <a:gd name="connsiteY2" fmla="*/ 1141822 h 1447015"/>
                <a:gd name="connsiteX3" fmla="*/ 710252 w 1722249"/>
                <a:gd name="connsiteY3" fmla="*/ 226244 h 1447015"/>
                <a:gd name="connsiteX4" fmla="*/ 1015445 w 1722249"/>
                <a:gd name="connsiteY4" fmla="*/ 226244 h 1447015"/>
                <a:gd name="connsiteX5" fmla="*/ 1569653 w 1722249"/>
                <a:gd name="connsiteY5" fmla="*/ 1141822 h 1447015"/>
                <a:gd name="connsiteX6" fmla="*/ 1722249 w 1722249"/>
                <a:gd name="connsiteY6" fmla="*/ 1141822 h 1447015"/>
                <a:gd name="connsiteX7" fmla="*/ 1435232 w 1722249"/>
                <a:gd name="connsiteY7" fmla="*/ 1447015 h 1447015"/>
                <a:gd name="connsiteX0" fmla="*/ 862848 w 1722249"/>
                <a:gd name="connsiteY0" fmla="*/ 270426 h 1447015"/>
                <a:gd name="connsiteX1" fmla="*/ 443060 w 1722249"/>
                <a:gd name="connsiteY1" fmla="*/ 1447015 h 1447015"/>
                <a:gd name="connsiteX2" fmla="*/ 137868 w 1722249"/>
                <a:gd name="connsiteY2" fmla="*/ 1447015 h 1447015"/>
                <a:gd name="connsiteX3" fmla="*/ 129850 w 1722249"/>
                <a:gd name="connsiteY3" fmla="*/ 551794 h 1447015"/>
                <a:gd name="connsiteX4" fmla="*/ 862849 w 1722249"/>
                <a:gd name="connsiteY4" fmla="*/ 270427 h 1447015"/>
                <a:gd name="connsiteX5" fmla="*/ 862848 w 1722249"/>
                <a:gd name="connsiteY5" fmla="*/ 270426 h 1447015"/>
                <a:gd name="connsiteX0" fmla="*/ 853421 w 1722249"/>
                <a:gd name="connsiteY0" fmla="*/ 270426 h 1447015"/>
                <a:gd name="connsiteX1" fmla="*/ 0 w 1722249"/>
                <a:gd name="connsiteY1" fmla="*/ 674017 h 1447015"/>
                <a:gd name="connsiteX2" fmla="*/ 137868 w 1722249"/>
                <a:gd name="connsiteY2" fmla="*/ 1447015 h 1447015"/>
                <a:gd name="connsiteX3" fmla="*/ 710252 w 1722249"/>
                <a:gd name="connsiteY3" fmla="*/ 226244 h 1447015"/>
                <a:gd name="connsiteX4" fmla="*/ 1194555 w 1722249"/>
                <a:gd name="connsiteY4" fmla="*/ 0 h 1447015"/>
                <a:gd name="connsiteX5" fmla="*/ 1569653 w 1722249"/>
                <a:gd name="connsiteY5" fmla="*/ 1141822 h 1447015"/>
                <a:gd name="connsiteX6" fmla="*/ 1722249 w 1722249"/>
                <a:gd name="connsiteY6" fmla="*/ 1141822 h 1447015"/>
                <a:gd name="connsiteX7" fmla="*/ 1435232 w 1722249"/>
                <a:gd name="connsiteY7" fmla="*/ 1447015 h 1447015"/>
                <a:gd name="connsiteX8" fmla="*/ 1111864 w 1722249"/>
                <a:gd name="connsiteY8" fmla="*/ 1141822 h 1447015"/>
                <a:gd name="connsiteX9" fmla="*/ 1264460 w 1722249"/>
                <a:gd name="connsiteY9" fmla="*/ 1141822 h 1447015"/>
                <a:gd name="connsiteX10" fmla="*/ 710252 w 1722249"/>
                <a:gd name="connsiteY10" fmla="*/ 226244 h 1447015"/>
                <a:gd name="connsiteX0" fmla="*/ 1435232 w 1722249"/>
                <a:gd name="connsiteY0" fmla="*/ 1288721 h 1288721"/>
                <a:gd name="connsiteX1" fmla="*/ 1111864 w 1722249"/>
                <a:gd name="connsiteY1" fmla="*/ 983528 h 1288721"/>
                <a:gd name="connsiteX2" fmla="*/ 1264460 w 1722249"/>
                <a:gd name="connsiteY2" fmla="*/ 983528 h 1288721"/>
                <a:gd name="connsiteX3" fmla="*/ 710252 w 1722249"/>
                <a:gd name="connsiteY3" fmla="*/ 67950 h 1288721"/>
                <a:gd name="connsiteX4" fmla="*/ 1015445 w 1722249"/>
                <a:gd name="connsiteY4" fmla="*/ 67950 h 1288721"/>
                <a:gd name="connsiteX5" fmla="*/ 1569653 w 1722249"/>
                <a:gd name="connsiteY5" fmla="*/ 983528 h 1288721"/>
                <a:gd name="connsiteX6" fmla="*/ 1722249 w 1722249"/>
                <a:gd name="connsiteY6" fmla="*/ 983528 h 1288721"/>
                <a:gd name="connsiteX7" fmla="*/ 1435232 w 1722249"/>
                <a:gd name="connsiteY7" fmla="*/ 1288721 h 1288721"/>
                <a:gd name="connsiteX0" fmla="*/ 862848 w 1722249"/>
                <a:gd name="connsiteY0" fmla="*/ 112132 h 1288721"/>
                <a:gd name="connsiteX1" fmla="*/ 443060 w 1722249"/>
                <a:gd name="connsiteY1" fmla="*/ 1288721 h 1288721"/>
                <a:gd name="connsiteX2" fmla="*/ 137868 w 1722249"/>
                <a:gd name="connsiteY2" fmla="*/ 1288721 h 1288721"/>
                <a:gd name="connsiteX3" fmla="*/ 129850 w 1722249"/>
                <a:gd name="connsiteY3" fmla="*/ 393500 h 1288721"/>
                <a:gd name="connsiteX4" fmla="*/ 862849 w 1722249"/>
                <a:gd name="connsiteY4" fmla="*/ 112133 h 1288721"/>
                <a:gd name="connsiteX5" fmla="*/ 862848 w 1722249"/>
                <a:gd name="connsiteY5" fmla="*/ 112132 h 1288721"/>
                <a:gd name="connsiteX0" fmla="*/ 853421 w 1722249"/>
                <a:gd name="connsiteY0" fmla="*/ 112132 h 1288721"/>
                <a:gd name="connsiteX1" fmla="*/ 0 w 1722249"/>
                <a:gd name="connsiteY1" fmla="*/ 515723 h 1288721"/>
                <a:gd name="connsiteX2" fmla="*/ 137868 w 1722249"/>
                <a:gd name="connsiteY2" fmla="*/ 1288721 h 1288721"/>
                <a:gd name="connsiteX3" fmla="*/ 710252 w 1722249"/>
                <a:gd name="connsiteY3" fmla="*/ 67950 h 1288721"/>
                <a:gd name="connsiteX4" fmla="*/ 1006019 w 1722249"/>
                <a:gd name="connsiteY4" fmla="*/ 49096 h 1288721"/>
                <a:gd name="connsiteX5" fmla="*/ 1569653 w 1722249"/>
                <a:gd name="connsiteY5" fmla="*/ 983528 h 1288721"/>
                <a:gd name="connsiteX6" fmla="*/ 1722249 w 1722249"/>
                <a:gd name="connsiteY6" fmla="*/ 983528 h 1288721"/>
                <a:gd name="connsiteX7" fmla="*/ 1435232 w 1722249"/>
                <a:gd name="connsiteY7" fmla="*/ 1288721 h 1288721"/>
                <a:gd name="connsiteX8" fmla="*/ 1111864 w 1722249"/>
                <a:gd name="connsiteY8" fmla="*/ 983528 h 1288721"/>
                <a:gd name="connsiteX9" fmla="*/ 1264460 w 1722249"/>
                <a:gd name="connsiteY9" fmla="*/ 983528 h 1288721"/>
                <a:gd name="connsiteX10" fmla="*/ 710252 w 1722249"/>
                <a:gd name="connsiteY10" fmla="*/ 67950 h 1288721"/>
                <a:gd name="connsiteX0" fmla="*/ 1520073 w 1807090"/>
                <a:gd name="connsiteY0" fmla="*/ 1540280 h 1540280"/>
                <a:gd name="connsiteX1" fmla="*/ 1196705 w 1807090"/>
                <a:gd name="connsiteY1" fmla="*/ 1235087 h 1540280"/>
                <a:gd name="connsiteX2" fmla="*/ 1349301 w 1807090"/>
                <a:gd name="connsiteY2" fmla="*/ 1235087 h 1540280"/>
                <a:gd name="connsiteX3" fmla="*/ 795093 w 1807090"/>
                <a:gd name="connsiteY3" fmla="*/ 319509 h 1540280"/>
                <a:gd name="connsiteX4" fmla="*/ 1100286 w 1807090"/>
                <a:gd name="connsiteY4" fmla="*/ 319509 h 1540280"/>
                <a:gd name="connsiteX5" fmla="*/ 1654494 w 1807090"/>
                <a:gd name="connsiteY5" fmla="*/ 1235087 h 1540280"/>
                <a:gd name="connsiteX6" fmla="*/ 1807090 w 1807090"/>
                <a:gd name="connsiteY6" fmla="*/ 1235087 h 1540280"/>
                <a:gd name="connsiteX7" fmla="*/ 1520073 w 1807090"/>
                <a:gd name="connsiteY7" fmla="*/ 1540280 h 1540280"/>
                <a:gd name="connsiteX0" fmla="*/ 947689 w 1807090"/>
                <a:gd name="connsiteY0" fmla="*/ 363691 h 1540280"/>
                <a:gd name="connsiteX1" fmla="*/ 0 w 1807090"/>
                <a:gd name="connsiteY1" fmla="*/ 182820 h 1540280"/>
                <a:gd name="connsiteX2" fmla="*/ 222709 w 1807090"/>
                <a:gd name="connsiteY2" fmla="*/ 1540280 h 1540280"/>
                <a:gd name="connsiteX3" fmla="*/ 214691 w 1807090"/>
                <a:gd name="connsiteY3" fmla="*/ 645059 h 1540280"/>
                <a:gd name="connsiteX4" fmla="*/ 947690 w 1807090"/>
                <a:gd name="connsiteY4" fmla="*/ 363692 h 1540280"/>
                <a:gd name="connsiteX5" fmla="*/ 947689 w 1807090"/>
                <a:gd name="connsiteY5" fmla="*/ 363691 h 1540280"/>
                <a:gd name="connsiteX0" fmla="*/ 938262 w 1807090"/>
                <a:gd name="connsiteY0" fmla="*/ 363691 h 1540280"/>
                <a:gd name="connsiteX1" fmla="*/ 84841 w 1807090"/>
                <a:gd name="connsiteY1" fmla="*/ 767282 h 1540280"/>
                <a:gd name="connsiteX2" fmla="*/ 222709 w 1807090"/>
                <a:gd name="connsiteY2" fmla="*/ 1540280 h 1540280"/>
                <a:gd name="connsiteX3" fmla="*/ 795093 w 1807090"/>
                <a:gd name="connsiteY3" fmla="*/ 319509 h 1540280"/>
                <a:gd name="connsiteX4" fmla="*/ 1090860 w 1807090"/>
                <a:gd name="connsiteY4" fmla="*/ 300655 h 1540280"/>
                <a:gd name="connsiteX5" fmla="*/ 1654494 w 1807090"/>
                <a:gd name="connsiteY5" fmla="*/ 1235087 h 1540280"/>
                <a:gd name="connsiteX6" fmla="*/ 1807090 w 1807090"/>
                <a:gd name="connsiteY6" fmla="*/ 1235087 h 1540280"/>
                <a:gd name="connsiteX7" fmla="*/ 1520073 w 1807090"/>
                <a:gd name="connsiteY7" fmla="*/ 1540280 h 1540280"/>
                <a:gd name="connsiteX8" fmla="*/ 1196705 w 1807090"/>
                <a:gd name="connsiteY8" fmla="*/ 1235087 h 1540280"/>
                <a:gd name="connsiteX9" fmla="*/ 1349301 w 1807090"/>
                <a:gd name="connsiteY9" fmla="*/ 1235087 h 1540280"/>
                <a:gd name="connsiteX10" fmla="*/ 795093 w 1807090"/>
                <a:gd name="connsiteY10" fmla="*/ 319509 h 1540280"/>
                <a:gd name="connsiteX0" fmla="*/ 1520073 w 1807090"/>
                <a:gd name="connsiteY0" fmla="*/ 1892360 h 1892360"/>
                <a:gd name="connsiteX1" fmla="*/ 1196705 w 1807090"/>
                <a:gd name="connsiteY1" fmla="*/ 1587167 h 1892360"/>
                <a:gd name="connsiteX2" fmla="*/ 1349301 w 1807090"/>
                <a:gd name="connsiteY2" fmla="*/ 1587167 h 1892360"/>
                <a:gd name="connsiteX3" fmla="*/ 795093 w 1807090"/>
                <a:gd name="connsiteY3" fmla="*/ 671589 h 1892360"/>
                <a:gd name="connsiteX4" fmla="*/ 1100286 w 1807090"/>
                <a:gd name="connsiteY4" fmla="*/ 671589 h 1892360"/>
                <a:gd name="connsiteX5" fmla="*/ 1654494 w 1807090"/>
                <a:gd name="connsiteY5" fmla="*/ 1587167 h 1892360"/>
                <a:gd name="connsiteX6" fmla="*/ 1807090 w 1807090"/>
                <a:gd name="connsiteY6" fmla="*/ 1587167 h 1892360"/>
                <a:gd name="connsiteX7" fmla="*/ 1520073 w 1807090"/>
                <a:gd name="connsiteY7" fmla="*/ 1892360 h 1892360"/>
                <a:gd name="connsiteX0" fmla="*/ 947689 w 1807090"/>
                <a:gd name="connsiteY0" fmla="*/ 715771 h 1892360"/>
                <a:gd name="connsiteX1" fmla="*/ 0 w 1807090"/>
                <a:gd name="connsiteY1" fmla="*/ 534900 h 1892360"/>
                <a:gd name="connsiteX2" fmla="*/ 222709 w 1807090"/>
                <a:gd name="connsiteY2" fmla="*/ 1892360 h 1892360"/>
                <a:gd name="connsiteX3" fmla="*/ 214691 w 1807090"/>
                <a:gd name="connsiteY3" fmla="*/ 997139 h 1892360"/>
                <a:gd name="connsiteX4" fmla="*/ 947690 w 1807090"/>
                <a:gd name="connsiteY4" fmla="*/ 715772 h 1892360"/>
                <a:gd name="connsiteX5" fmla="*/ 947689 w 1807090"/>
                <a:gd name="connsiteY5" fmla="*/ 715771 h 1892360"/>
                <a:gd name="connsiteX0" fmla="*/ 938262 w 1807090"/>
                <a:gd name="connsiteY0" fmla="*/ 715771 h 1892360"/>
                <a:gd name="connsiteX1" fmla="*/ 84841 w 1807090"/>
                <a:gd name="connsiteY1" fmla="*/ 1119362 h 1892360"/>
                <a:gd name="connsiteX2" fmla="*/ 175575 w 1807090"/>
                <a:gd name="connsiteY2" fmla="*/ 214389 h 1892360"/>
                <a:gd name="connsiteX3" fmla="*/ 795093 w 1807090"/>
                <a:gd name="connsiteY3" fmla="*/ 671589 h 1892360"/>
                <a:gd name="connsiteX4" fmla="*/ 1090860 w 1807090"/>
                <a:gd name="connsiteY4" fmla="*/ 652735 h 1892360"/>
                <a:gd name="connsiteX5" fmla="*/ 1654494 w 1807090"/>
                <a:gd name="connsiteY5" fmla="*/ 1587167 h 1892360"/>
                <a:gd name="connsiteX6" fmla="*/ 1807090 w 1807090"/>
                <a:gd name="connsiteY6" fmla="*/ 1587167 h 1892360"/>
                <a:gd name="connsiteX7" fmla="*/ 1520073 w 1807090"/>
                <a:gd name="connsiteY7" fmla="*/ 1892360 h 1892360"/>
                <a:gd name="connsiteX8" fmla="*/ 1196705 w 1807090"/>
                <a:gd name="connsiteY8" fmla="*/ 1587167 h 1892360"/>
                <a:gd name="connsiteX9" fmla="*/ 1349301 w 1807090"/>
                <a:gd name="connsiteY9" fmla="*/ 1587167 h 1892360"/>
                <a:gd name="connsiteX10" fmla="*/ 795093 w 1807090"/>
                <a:gd name="connsiteY10" fmla="*/ 671589 h 1892360"/>
                <a:gd name="connsiteX0" fmla="*/ 1520073 w 1807090"/>
                <a:gd name="connsiteY0" fmla="*/ 1892360 h 1892360"/>
                <a:gd name="connsiteX1" fmla="*/ 1196705 w 1807090"/>
                <a:gd name="connsiteY1" fmla="*/ 1587167 h 1892360"/>
                <a:gd name="connsiteX2" fmla="*/ 1349301 w 1807090"/>
                <a:gd name="connsiteY2" fmla="*/ 1587167 h 1892360"/>
                <a:gd name="connsiteX3" fmla="*/ 795093 w 1807090"/>
                <a:gd name="connsiteY3" fmla="*/ 671589 h 1892360"/>
                <a:gd name="connsiteX4" fmla="*/ 1100286 w 1807090"/>
                <a:gd name="connsiteY4" fmla="*/ 671589 h 1892360"/>
                <a:gd name="connsiteX5" fmla="*/ 1654494 w 1807090"/>
                <a:gd name="connsiteY5" fmla="*/ 1587167 h 1892360"/>
                <a:gd name="connsiteX6" fmla="*/ 1807090 w 1807090"/>
                <a:gd name="connsiteY6" fmla="*/ 1587167 h 1892360"/>
                <a:gd name="connsiteX7" fmla="*/ 1520073 w 1807090"/>
                <a:gd name="connsiteY7" fmla="*/ 1892360 h 1892360"/>
                <a:gd name="connsiteX0" fmla="*/ 947689 w 1807090"/>
                <a:gd name="connsiteY0" fmla="*/ 715771 h 1892360"/>
                <a:gd name="connsiteX1" fmla="*/ 0 w 1807090"/>
                <a:gd name="connsiteY1" fmla="*/ 534900 h 1892360"/>
                <a:gd name="connsiteX2" fmla="*/ 279270 w 1807090"/>
                <a:gd name="connsiteY2" fmla="*/ 723436 h 1892360"/>
                <a:gd name="connsiteX3" fmla="*/ 214691 w 1807090"/>
                <a:gd name="connsiteY3" fmla="*/ 997139 h 1892360"/>
                <a:gd name="connsiteX4" fmla="*/ 947690 w 1807090"/>
                <a:gd name="connsiteY4" fmla="*/ 715772 h 1892360"/>
                <a:gd name="connsiteX5" fmla="*/ 947689 w 1807090"/>
                <a:gd name="connsiteY5" fmla="*/ 715771 h 1892360"/>
                <a:gd name="connsiteX0" fmla="*/ 938262 w 1807090"/>
                <a:gd name="connsiteY0" fmla="*/ 715771 h 1892360"/>
                <a:gd name="connsiteX1" fmla="*/ 84841 w 1807090"/>
                <a:gd name="connsiteY1" fmla="*/ 1119362 h 1892360"/>
                <a:gd name="connsiteX2" fmla="*/ 175575 w 1807090"/>
                <a:gd name="connsiteY2" fmla="*/ 214389 h 1892360"/>
                <a:gd name="connsiteX3" fmla="*/ 795093 w 1807090"/>
                <a:gd name="connsiteY3" fmla="*/ 671589 h 1892360"/>
                <a:gd name="connsiteX4" fmla="*/ 1090860 w 1807090"/>
                <a:gd name="connsiteY4" fmla="*/ 652735 h 1892360"/>
                <a:gd name="connsiteX5" fmla="*/ 1654494 w 1807090"/>
                <a:gd name="connsiteY5" fmla="*/ 1587167 h 1892360"/>
                <a:gd name="connsiteX6" fmla="*/ 1807090 w 1807090"/>
                <a:gd name="connsiteY6" fmla="*/ 1587167 h 1892360"/>
                <a:gd name="connsiteX7" fmla="*/ 1520073 w 1807090"/>
                <a:gd name="connsiteY7" fmla="*/ 1892360 h 1892360"/>
                <a:gd name="connsiteX8" fmla="*/ 1196705 w 1807090"/>
                <a:gd name="connsiteY8" fmla="*/ 1587167 h 1892360"/>
                <a:gd name="connsiteX9" fmla="*/ 1349301 w 1807090"/>
                <a:gd name="connsiteY9" fmla="*/ 1587167 h 1892360"/>
                <a:gd name="connsiteX10" fmla="*/ 795093 w 1807090"/>
                <a:gd name="connsiteY10" fmla="*/ 671589 h 1892360"/>
                <a:gd name="connsiteX0" fmla="*/ 1520073 w 1807090"/>
                <a:gd name="connsiteY0" fmla="*/ 1892360 h 1892360"/>
                <a:gd name="connsiteX1" fmla="*/ 1196705 w 1807090"/>
                <a:gd name="connsiteY1" fmla="*/ 1587167 h 1892360"/>
                <a:gd name="connsiteX2" fmla="*/ 1349301 w 1807090"/>
                <a:gd name="connsiteY2" fmla="*/ 1587167 h 1892360"/>
                <a:gd name="connsiteX3" fmla="*/ 795093 w 1807090"/>
                <a:gd name="connsiteY3" fmla="*/ 671589 h 1892360"/>
                <a:gd name="connsiteX4" fmla="*/ 1100286 w 1807090"/>
                <a:gd name="connsiteY4" fmla="*/ 671589 h 1892360"/>
                <a:gd name="connsiteX5" fmla="*/ 1654494 w 1807090"/>
                <a:gd name="connsiteY5" fmla="*/ 1587167 h 1892360"/>
                <a:gd name="connsiteX6" fmla="*/ 1807090 w 1807090"/>
                <a:gd name="connsiteY6" fmla="*/ 1587167 h 1892360"/>
                <a:gd name="connsiteX7" fmla="*/ 1520073 w 1807090"/>
                <a:gd name="connsiteY7" fmla="*/ 1892360 h 1892360"/>
                <a:gd name="connsiteX0" fmla="*/ 947689 w 1807090"/>
                <a:gd name="connsiteY0" fmla="*/ 715771 h 1892360"/>
                <a:gd name="connsiteX1" fmla="*/ 0 w 1807090"/>
                <a:gd name="connsiteY1" fmla="*/ 534900 h 1892360"/>
                <a:gd name="connsiteX2" fmla="*/ 279270 w 1807090"/>
                <a:gd name="connsiteY2" fmla="*/ 723436 h 1892360"/>
                <a:gd name="connsiteX3" fmla="*/ 214691 w 1807090"/>
                <a:gd name="connsiteY3" fmla="*/ 997139 h 1892360"/>
                <a:gd name="connsiteX4" fmla="*/ 947690 w 1807090"/>
                <a:gd name="connsiteY4" fmla="*/ 715772 h 1892360"/>
                <a:gd name="connsiteX5" fmla="*/ 947689 w 1807090"/>
                <a:gd name="connsiteY5" fmla="*/ 715771 h 1892360"/>
                <a:gd name="connsiteX0" fmla="*/ 938262 w 1807090"/>
                <a:gd name="connsiteY0" fmla="*/ 715771 h 1892360"/>
                <a:gd name="connsiteX1" fmla="*/ 989814 w 1807090"/>
                <a:gd name="connsiteY1" fmla="*/ 789424 h 1892360"/>
                <a:gd name="connsiteX2" fmla="*/ 175575 w 1807090"/>
                <a:gd name="connsiteY2" fmla="*/ 214389 h 1892360"/>
                <a:gd name="connsiteX3" fmla="*/ 795093 w 1807090"/>
                <a:gd name="connsiteY3" fmla="*/ 671589 h 1892360"/>
                <a:gd name="connsiteX4" fmla="*/ 1090860 w 1807090"/>
                <a:gd name="connsiteY4" fmla="*/ 652735 h 1892360"/>
                <a:gd name="connsiteX5" fmla="*/ 1654494 w 1807090"/>
                <a:gd name="connsiteY5" fmla="*/ 1587167 h 1892360"/>
                <a:gd name="connsiteX6" fmla="*/ 1807090 w 1807090"/>
                <a:gd name="connsiteY6" fmla="*/ 1587167 h 1892360"/>
                <a:gd name="connsiteX7" fmla="*/ 1520073 w 1807090"/>
                <a:gd name="connsiteY7" fmla="*/ 1892360 h 1892360"/>
                <a:gd name="connsiteX8" fmla="*/ 1196705 w 1807090"/>
                <a:gd name="connsiteY8" fmla="*/ 1587167 h 1892360"/>
                <a:gd name="connsiteX9" fmla="*/ 1349301 w 1807090"/>
                <a:gd name="connsiteY9" fmla="*/ 1587167 h 1892360"/>
                <a:gd name="connsiteX10" fmla="*/ 795093 w 1807090"/>
                <a:gd name="connsiteY10" fmla="*/ 671589 h 1892360"/>
                <a:gd name="connsiteX0" fmla="*/ 1520073 w 1807090"/>
                <a:gd name="connsiteY0" fmla="*/ 1892360 h 1892360"/>
                <a:gd name="connsiteX1" fmla="*/ 1196705 w 1807090"/>
                <a:gd name="connsiteY1" fmla="*/ 1587167 h 1892360"/>
                <a:gd name="connsiteX2" fmla="*/ 1349301 w 1807090"/>
                <a:gd name="connsiteY2" fmla="*/ 1587167 h 1892360"/>
                <a:gd name="connsiteX3" fmla="*/ 795093 w 1807090"/>
                <a:gd name="connsiteY3" fmla="*/ 671589 h 1892360"/>
                <a:gd name="connsiteX4" fmla="*/ 1100286 w 1807090"/>
                <a:gd name="connsiteY4" fmla="*/ 671589 h 1892360"/>
                <a:gd name="connsiteX5" fmla="*/ 1654494 w 1807090"/>
                <a:gd name="connsiteY5" fmla="*/ 1587167 h 1892360"/>
                <a:gd name="connsiteX6" fmla="*/ 1807090 w 1807090"/>
                <a:gd name="connsiteY6" fmla="*/ 1587167 h 1892360"/>
                <a:gd name="connsiteX7" fmla="*/ 1520073 w 1807090"/>
                <a:gd name="connsiteY7" fmla="*/ 1892360 h 1892360"/>
                <a:gd name="connsiteX0" fmla="*/ 947689 w 1807090"/>
                <a:gd name="connsiteY0" fmla="*/ 715771 h 1892360"/>
                <a:gd name="connsiteX1" fmla="*/ 0 w 1807090"/>
                <a:gd name="connsiteY1" fmla="*/ 534900 h 1892360"/>
                <a:gd name="connsiteX2" fmla="*/ 279270 w 1807090"/>
                <a:gd name="connsiteY2" fmla="*/ 723436 h 1892360"/>
                <a:gd name="connsiteX3" fmla="*/ 865141 w 1807090"/>
                <a:gd name="connsiteY3" fmla="*/ 657774 h 1892360"/>
                <a:gd name="connsiteX4" fmla="*/ 947690 w 1807090"/>
                <a:gd name="connsiteY4" fmla="*/ 715772 h 1892360"/>
                <a:gd name="connsiteX5" fmla="*/ 947689 w 1807090"/>
                <a:gd name="connsiteY5" fmla="*/ 715771 h 1892360"/>
                <a:gd name="connsiteX0" fmla="*/ 938262 w 1807090"/>
                <a:gd name="connsiteY0" fmla="*/ 715771 h 1892360"/>
                <a:gd name="connsiteX1" fmla="*/ 989814 w 1807090"/>
                <a:gd name="connsiteY1" fmla="*/ 789424 h 1892360"/>
                <a:gd name="connsiteX2" fmla="*/ 175575 w 1807090"/>
                <a:gd name="connsiteY2" fmla="*/ 214389 h 1892360"/>
                <a:gd name="connsiteX3" fmla="*/ 795093 w 1807090"/>
                <a:gd name="connsiteY3" fmla="*/ 671589 h 1892360"/>
                <a:gd name="connsiteX4" fmla="*/ 1090860 w 1807090"/>
                <a:gd name="connsiteY4" fmla="*/ 652735 h 1892360"/>
                <a:gd name="connsiteX5" fmla="*/ 1654494 w 1807090"/>
                <a:gd name="connsiteY5" fmla="*/ 1587167 h 1892360"/>
                <a:gd name="connsiteX6" fmla="*/ 1807090 w 1807090"/>
                <a:gd name="connsiteY6" fmla="*/ 1587167 h 1892360"/>
                <a:gd name="connsiteX7" fmla="*/ 1520073 w 1807090"/>
                <a:gd name="connsiteY7" fmla="*/ 1892360 h 1892360"/>
                <a:gd name="connsiteX8" fmla="*/ 1196705 w 1807090"/>
                <a:gd name="connsiteY8" fmla="*/ 1587167 h 1892360"/>
                <a:gd name="connsiteX9" fmla="*/ 1349301 w 1807090"/>
                <a:gd name="connsiteY9" fmla="*/ 1587167 h 1892360"/>
                <a:gd name="connsiteX10" fmla="*/ 795093 w 1807090"/>
                <a:gd name="connsiteY10" fmla="*/ 671589 h 1892360"/>
                <a:gd name="connsiteX0" fmla="*/ 1520073 w 1807090"/>
                <a:gd name="connsiteY0" fmla="*/ 1892360 h 1892360"/>
                <a:gd name="connsiteX1" fmla="*/ 1196705 w 1807090"/>
                <a:gd name="connsiteY1" fmla="*/ 1587167 h 1892360"/>
                <a:gd name="connsiteX2" fmla="*/ 1349301 w 1807090"/>
                <a:gd name="connsiteY2" fmla="*/ 1587167 h 1892360"/>
                <a:gd name="connsiteX3" fmla="*/ 795093 w 1807090"/>
                <a:gd name="connsiteY3" fmla="*/ 671589 h 1892360"/>
                <a:gd name="connsiteX4" fmla="*/ 1100286 w 1807090"/>
                <a:gd name="connsiteY4" fmla="*/ 671589 h 1892360"/>
                <a:gd name="connsiteX5" fmla="*/ 1654494 w 1807090"/>
                <a:gd name="connsiteY5" fmla="*/ 1587167 h 1892360"/>
                <a:gd name="connsiteX6" fmla="*/ 1807090 w 1807090"/>
                <a:gd name="connsiteY6" fmla="*/ 1587167 h 1892360"/>
                <a:gd name="connsiteX7" fmla="*/ 1520073 w 1807090"/>
                <a:gd name="connsiteY7" fmla="*/ 1892360 h 1892360"/>
                <a:gd name="connsiteX0" fmla="*/ 947689 w 1807090"/>
                <a:gd name="connsiteY0" fmla="*/ 715771 h 1892360"/>
                <a:gd name="connsiteX1" fmla="*/ 0 w 1807090"/>
                <a:gd name="connsiteY1" fmla="*/ 534900 h 1892360"/>
                <a:gd name="connsiteX2" fmla="*/ 854305 w 1807090"/>
                <a:gd name="connsiteY2" fmla="*/ 695156 h 1892360"/>
                <a:gd name="connsiteX3" fmla="*/ 865141 w 1807090"/>
                <a:gd name="connsiteY3" fmla="*/ 657774 h 1892360"/>
                <a:gd name="connsiteX4" fmla="*/ 947690 w 1807090"/>
                <a:gd name="connsiteY4" fmla="*/ 715772 h 1892360"/>
                <a:gd name="connsiteX5" fmla="*/ 947689 w 1807090"/>
                <a:gd name="connsiteY5" fmla="*/ 715771 h 1892360"/>
                <a:gd name="connsiteX0" fmla="*/ 938262 w 1807090"/>
                <a:gd name="connsiteY0" fmla="*/ 715771 h 1892360"/>
                <a:gd name="connsiteX1" fmla="*/ 989814 w 1807090"/>
                <a:gd name="connsiteY1" fmla="*/ 789424 h 1892360"/>
                <a:gd name="connsiteX2" fmla="*/ 175575 w 1807090"/>
                <a:gd name="connsiteY2" fmla="*/ 214389 h 1892360"/>
                <a:gd name="connsiteX3" fmla="*/ 795093 w 1807090"/>
                <a:gd name="connsiteY3" fmla="*/ 671589 h 1892360"/>
                <a:gd name="connsiteX4" fmla="*/ 1090860 w 1807090"/>
                <a:gd name="connsiteY4" fmla="*/ 652735 h 1892360"/>
                <a:gd name="connsiteX5" fmla="*/ 1654494 w 1807090"/>
                <a:gd name="connsiteY5" fmla="*/ 1587167 h 1892360"/>
                <a:gd name="connsiteX6" fmla="*/ 1807090 w 1807090"/>
                <a:gd name="connsiteY6" fmla="*/ 1587167 h 1892360"/>
                <a:gd name="connsiteX7" fmla="*/ 1520073 w 1807090"/>
                <a:gd name="connsiteY7" fmla="*/ 1892360 h 1892360"/>
                <a:gd name="connsiteX8" fmla="*/ 1196705 w 1807090"/>
                <a:gd name="connsiteY8" fmla="*/ 1587167 h 1892360"/>
                <a:gd name="connsiteX9" fmla="*/ 1349301 w 1807090"/>
                <a:gd name="connsiteY9" fmla="*/ 1587167 h 1892360"/>
                <a:gd name="connsiteX10" fmla="*/ 795093 w 1807090"/>
                <a:gd name="connsiteY10" fmla="*/ 671589 h 1892360"/>
                <a:gd name="connsiteX0" fmla="*/ 1344498 w 1631515"/>
                <a:gd name="connsiteY0" fmla="*/ 1892360 h 1892360"/>
                <a:gd name="connsiteX1" fmla="*/ 1021130 w 1631515"/>
                <a:gd name="connsiteY1" fmla="*/ 1587167 h 1892360"/>
                <a:gd name="connsiteX2" fmla="*/ 1173726 w 1631515"/>
                <a:gd name="connsiteY2" fmla="*/ 1587167 h 1892360"/>
                <a:gd name="connsiteX3" fmla="*/ 619518 w 1631515"/>
                <a:gd name="connsiteY3" fmla="*/ 671589 h 1892360"/>
                <a:gd name="connsiteX4" fmla="*/ 924711 w 1631515"/>
                <a:gd name="connsiteY4" fmla="*/ 671589 h 1892360"/>
                <a:gd name="connsiteX5" fmla="*/ 1478919 w 1631515"/>
                <a:gd name="connsiteY5" fmla="*/ 1587167 h 1892360"/>
                <a:gd name="connsiteX6" fmla="*/ 1631515 w 1631515"/>
                <a:gd name="connsiteY6" fmla="*/ 1587167 h 1892360"/>
                <a:gd name="connsiteX7" fmla="*/ 1344498 w 1631515"/>
                <a:gd name="connsiteY7" fmla="*/ 1892360 h 1892360"/>
                <a:gd name="connsiteX0" fmla="*/ 772114 w 1631515"/>
                <a:gd name="connsiteY0" fmla="*/ 715771 h 1892360"/>
                <a:gd name="connsiteX1" fmla="*/ 635130 w 1631515"/>
                <a:gd name="connsiteY1" fmla="*/ 723437 h 1892360"/>
                <a:gd name="connsiteX2" fmla="*/ 678730 w 1631515"/>
                <a:gd name="connsiteY2" fmla="*/ 695156 h 1892360"/>
                <a:gd name="connsiteX3" fmla="*/ 689566 w 1631515"/>
                <a:gd name="connsiteY3" fmla="*/ 657774 h 1892360"/>
                <a:gd name="connsiteX4" fmla="*/ 772115 w 1631515"/>
                <a:gd name="connsiteY4" fmla="*/ 715772 h 1892360"/>
                <a:gd name="connsiteX5" fmla="*/ 772114 w 1631515"/>
                <a:gd name="connsiteY5" fmla="*/ 715771 h 1892360"/>
                <a:gd name="connsiteX0" fmla="*/ 762687 w 1631515"/>
                <a:gd name="connsiteY0" fmla="*/ 715771 h 1892360"/>
                <a:gd name="connsiteX1" fmla="*/ 814239 w 1631515"/>
                <a:gd name="connsiteY1" fmla="*/ 789424 h 1892360"/>
                <a:gd name="connsiteX2" fmla="*/ 0 w 1631515"/>
                <a:gd name="connsiteY2" fmla="*/ 214389 h 1892360"/>
                <a:gd name="connsiteX3" fmla="*/ 619518 w 1631515"/>
                <a:gd name="connsiteY3" fmla="*/ 671589 h 1892360"/>
                <a:gd name="connsiteX4" fmla="*/ 915285 w 1631515"/>
                <a:gd name="connsiteY4" fmla="*/ 652735 h 1892360"/>
                <a:gd name="connsiteX5" fmla="*/ 1478919 w 1631515"/>
                <a:gd name="connsiteY5" fmla="*/ 1587167 h 1892360"/>
                <a:gd name="connsiteX6" fmla="*/ 1631515 w 1631515"/>
                <a:gd name="connsiteY6" fmla="*/ 1587167 h 1892360"/>
                <a:gd name="connsiteX7" fmla="*/ 1344498 w 1631515"/>
                <a:gd name="connsiteY7" fmla="*/ 1892360 h 1892360"/>
                <a:gd name="connsiteX8" fmla="*/ 1021130 w 1631515"/>
                <a:gd name="connsiteY8" fmla="*/ 1587167 h 1892360"/>
                <a:gd name="connsiteX9" fmla="*/ 1173726 w 1631515"/>
                <a:gd name="connsiteY9" fmla="*/ 1587167 h 1892360"/>
                <a:gd name="connsiteX10" fmla="*/ 619518 w 1631515"/>
                <a:gd name="connsiteY10" fmla="*/ 671589 h 1892360"/>
                <a:gd name="connsiteX0" fmla="*/ 827377 w 1114394"/>
                <a:gd name="connsiteY0" fmla="*/ 1478378 h 1478378"/>
                <a:gd name="connsiteX1" fmla="*/ 504009 w 1114394"/>
                <a:gd name="connsiteY1" fmla="*/ 1173185 h 1478378"/>
                <a:gd name="connsiteX2" fmla="*/ 656605 w 1114394"/>
                <a:gd name="connsiteY2" fmla="*/ 1173185 h 1478378"/>
                <a:gd name="connsiteX3" fmla="*/ 102397 w 1114394"/>
                <a:gd name="connsiteY3" fmla="*/ 257607 h 1478378"/>
                <a:gd name="connsiteX4" fmla="*/ 407590 w 1114394"/>
                <a:gd name="connsiteY4" fmla="*/ 257607 h 1478378"/>
                <a:gd name="connsiteX5" fmla="*/ 961798 w 1114394"/>
                <a:gd name="connsiteY5" fmla="*/ 1173185 h 1478378"/>
                <a:gd name="connsiteX6" fmla="*/ 1114394 w 1114394"/>
                <a:gd name="connsiteY6" fmla="*/ 1173185 h 1478378"/>
                <a:gd name="connsiteX7" fmla="*/ 827377 w 1114394"/>
                <a:gd name="connsiteY7" fmla="*/ 1478378 h 1478378"/>
                <a:gd name="connsiteX0" fmla="*/ 254993 w 1114394"/>
                <a:gd name="connsiteY0" fmla="*/ 301789 h 1478378"/>
                <a:gd name="connsiteX1" fmla="*/ 118009 w 1114394"/>
                <a:gd name="connsiteY1" fmla="*/ 309455 h 1478378"/>
                <a:gd name="connsiteX2" fmla="*/ 161609 w 1114394"/>
                <a:gd name="connsiteY2" fmla="*/ 281174 h 1478378"/>
                <a:gd name="connsiteX3" fmla="*/ 172445 w 1114394"/>
                <a:gd name="connsiteY3" fmla="*/ 243792 h 1478378"/>
                <a:gd name="connsiteX4" fmla="*/ 254994 w 1114394"/>
                <a:gd name="connsiteY4" fmla="*/ 301790 h 1478378"/>
                <a:gd name="connsiteX5" fmla="*/ 254993 w 1114394"/>
                <a:gd name="connsiteY5" fmla="*/ 301789 h 1478378"/>
                <a:gd name="connsiteX0" fmla="*/ 245566 w 1114394"/>
                <a:gd name="connsiteY0" fmla="*/ 301789 h 1478378"/>
                <a:gd name="connsiteX1" fmla="*/ 297118 w 1114394"/>
                <a:gd name="connsiteY1" fmla="*/ 375442 h 1478378"/>
                <a:gd name="connsiteX2" fmla="*/ 303011 w 1114394"/>
                <a:gd name="connsiteY2" fmla="*/ 375443 h 1478378"/>
                <a:gd name="connsiteX3" fmla="*/ 102397 w 1114394"/>
                <a:gd name="connsiteY3" fmla="*/ 257607 h 1478378"/>
                <a:gd name="connsiteX4" fmla="*/ 398164 w 1114394"/>
                <a:gd name="connsiteY4" fmla="*/ 238753 h 1478378"/>
                <a:gd name="connsiteX5" fmla="*/ 961798 w 1114394"/>
                <a:gd name="connsiteY5" fmla="*/ 1173185 h 1478378"/>
                <a:gd name="connsiteX6" fmla="*/ 1114394 w 1114394"/>
                <a:gd name="connsiteY6" fmla="*/ 1173185 h 1478378"/>
                <a:gd name="connsiteX7" fmla="*/ 827377 w 1114394"/>
                <a:gd name="connsiteY7" fmla="*/ 1478378 h 1478378"/>
                <a:gd name="connsiteX8" fmla="*/ 504009 w 1114394"/>
                <a:gd name="connsiteY8" fmla="*/ 1173185 h 1478378"/>
                <a:gd name="connsiteX9" fmla="*/ 656605 w 1114394"/>
                <a:gd name="connsiteY9" fmla="*/ 1173185 h 1478378"/>
                <a:gd name="connsiteX10" fmla="*/ 102397 w 1114394"/>
                <a:gd name="connsiteY10" fmla="*/ 257607 h 147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4394" h="1478378" stroke="0" extrusionOk="0">
                  <a:moveTo>
                    <a:pt x="827377" y="1478378"/>
                  </a:moveTo>
                  <a:lnTo>
                    <a:pt x="504009" y="1173185"/>
                  </a:lnTo>
                  <a:lnTo>
                    <a:pt x="656605" y="1173185"/>
                  </a:lnTo>
                  <a:cubicBezTo>
                    <a:pt x="591353" y="634192"/>
                    <a:pt x="363403" y="257607"/>
                    <a:pt x="102397" y="257607"/>
                  </a:cubicBezTo>
                  <a:lnTo>
                    <a:pt x="407590" y="257607"/>
                  </a:lnTo>
                  <a:cubicBezTo>
                    <a:pt x="668596" y="257607"/>
                    <a:pt x="896547" y="634192"/>
                    <a:pt x="961798" y="1173185"/>
                  </a:cubicBezTo>
                  <a:lnTo>
                    <a:pt x="1114394" y="1173185"/>
                  </a:lnTo>
                  <a:lnTo>
                    <a:pt x="827377" y="1478378"/>
                  </a:lnTo>
                  <a:close/>
                </a:path>
                <a:path w="1114394" h="1478378" fill="darkenLess" stroke="0" extrusionOk="0">
                  <a:moveTo>
                    <a:pt x="254993" y="301789"/>
                  </a:moveTo>
                  <a:cubicBezTo>
                    <a:pt x="6957" y="448117"/>
                    <a:pt x="118009" y="-239417"/>
                    <a:pt x="118009" y="309455"/>
                  </a:cubicBezTo>
                  <a:lnTo>
                    <a:pt x="161609" y="281174"/>
                  </a:lnTo>
                  <a:cubicBezTo>
                    <a:pt x="161609" y="80707"/>
                    <a:pt x="128195" y="420654"/>
                    <a:pt x="172445" y="243792"/>
                  </a:cubicBezTo>
                  <a:cubicBezTo>
                    <a:pt x="298577" y="-260348"/>
                    <a:pt x="-3234" y="149449"/>
                    <a:pt x="254994" y="301790"/>
                  </a:cubicBezTo>
                  <a:lnTo>
                    <a:pt x="254993" y="301789"/>
                  </a:lnTo>
                  <a:close/>
                </a:path>
                <a:path w="1114394" h="1478378" fill="none" extrusionOk="0">
                  <a:moveTo>
                    <a:pt x="245566" y="301789"/>
                  </a:moveTo>
                  <a:cubicBezTo>
                    <a:pt x="-2470" y="448117"/>
                    <a:pt x="297118" y="-173430"/>
                    <a:pt x="297118" y="375442"/>
                  </a:cubicBezTo>
                  <a:lnTo>
                    <a:pt x="303011" y="375443"/>
                  </a:lnTo>
                  <a:cubicBezTo>
                    <a:pt x="303011" y="-298770"/>
                    <a:pt x="-213722" y="257607"/>
                    <a:pt x="102397" y="257607"/>
                  </a:cubicBezTo>
                  <a:lnTo>
                    <a:pt x="398164" y="238753"/>
                  </a:lnTo>
                  <a:cubicBezTo>
                    <a:pt x="659170" y="238753"/>
                    <a:pt x="896547" y="634192"/>
                    <a:pt x="961798" y="1173185"/>
                  </a:cubicBezTo>
                  <a:lnTo>
                    <a:pt x="1114394" y="1173185"/>
                  </a:lnTo>
                  <a:lnTo>
                    <a:pt x="827377" y="1478378"/>
                  </a:lnTo>
                  <a:lnTo>
                    <a:pt x="504009" y="1173185"/>
                  </a:lnTo>
                  <a:lnTo>
                    <a:pt x="656605" y="1173185"/>
                  </a:lnTo>
                  <a:cubicBezTo>
                    <a:pt x="591353" y="634192"/>
                    <a:pt x="363403" y="257607"/>
                    <a:pt x="102397" y="257607"/>
                  </a:cubicBezTo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3337089" y="4693856"/>
            <a:ext cx="3280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40 000 tonnes !!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593128" y="263951"/>
            <a:ext cx="5816340" cy="461665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algn="ctr"/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Cond" panose="020F0606020208020904" pitchFamily="34" charset="0"/>
              </a:rPr>
              <a:t>UNE CHIMIE DIABOLIQUE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78252"/>
            <a:ext cx="9144000" cy="570931"/>
          </a:xfrm>
          <a:prstGeom prst="rect">
            <a:avLst/>
          </a:prstGeom>
          <a:pattFill prst="wave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3484775" y="6362227"/>
            <a:ext cx="3132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Nappe phréatique</a:t>
            </a:r>
          </a:p>
        </p:txBody>
      </p:sp>
    </p:spTree>
    <p:extLst>
      <p:ext uri="{BB962C8B-B14F-4D97-AF65-F5344CB8AC3E}">
        <p14:creationId xmlns:p14="http://schemas.microsoft.com/office/powerpoint/2010/main" val="2344286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isocèle 5"/>
          <p:cNvSpPr/>
          <p:nvPr/>
        </p:nvSpPr>
        <p:spPr>
          <a:xfrm rot="5400000">
            <a:off x="103694" y="-103695"/>
            <a:ext cx="1310325" cy="1517716"/>
          </a:xfrm>
          <a:prstGeom prst="triangle">
            <a:avLst>
              <a:gd name="adj" fmla="val 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7100">
            <a:off x="184138" y="302844"/>
            <a:ext cx="526015" cy="337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58857" y="895546"/>
            <a:ext cx="790437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La quantité de déchets polluants est énorme</a:t>
            </a:r>
          </a:p>
          <a:p>
            <a:endParaRPr lang="fr-FR" sz="2800" dirty="0"/>
          </a:p>
          <a:p>
            <a:r>
              <a:rPr lang="fr-FR" sz="2800" dirty="0"/>
              <a:t>La « fosse » fait environ 75 m de diamètre sur 5 m de hauteur</a:t>
            </a:r>
          </a:p>
          <a:p>
            <a:endParaRPr lang="fr-FR" sz="2800" dirty="0"/>
          </a:p>
          <a:p>
            <a:r>
              <a:rPr lang="fr-FR" sz="2800" dirty="0"/>
              <a:t>On parle de </a:t>
            </a:r>
            <a:r>
              <a:rPr lang="fr-FR" sz="3600" b="1" dirty="0"/>
              <a:t>40 000 Tonnes </a:t>
            </a:r>
            <a:r>
              <a:rPr lang="fr-FR" sz="2800" dirty="0"/>
              <a:t>de déchets stockés…. </a:t>
            </a:r>
            <a:br>
              <a:rPr lang="fr-FR" sz="2800" dirty="0"/>
            </a:br>
            <a:r>
              <a:rPr lang="fr-FR" sz="2800" dirty="0"/>
              <a:t>soit l’équivalent de </a:t>
            </a:r>
            <a:r>
              <a:rPr lang="fr-FR" sz="2800" b="1" dirty="0"/>
              <a:t>1600 camions-bennes </a:t>
            </a:r>
            <a:r>
              <a:rPr lang="fr-FR" sz="2000" i="1" dirty="0"/>
              <a:t>(de 25 tonnes)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15" y="4516582"/>
            <a:ext cx="3731722" cy="17574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 rot="738061">
            <a:off x="5062324" y="4895933"/>
            <a:ext cx="27735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 1600</a:t>
            </a:r>
          </a:p>
        </p:txBody>
      </p:sp>
    </p:spTree>
    <p:extLst>
      <p:ext uri="{BB962C8B-B14F-4D97-AF65-F5344CB8AC3E}">
        <p14:creationId xmlns:p14="http://schemas.microsoft.com/office/powerpoint/2010/main" val="3316759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653151" y="616840"/>
            <a:ext cx="646678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La cuve en béton fut rendue étanche par une </a:t>
            </a:r>
            <a:r>
              <a:rPr lang="fr-FR" sz="2800" b="1" dirty="0">
                <a:solidFill>
                  <a:srgbClr val="FF0000"/>
                </a:solidFill>
              </a:rPr>
              <a:t>« GEOMEMBRANE » </a:t>
            </a:r>
            <a:br>
              <a:rPr lang="fr-FR" sz="2800" b="1" dirty="0"/>
            </a:br>
            <a:r>
              <a:rPr lang="fr-FR" sz="2400" dirty="0"/>
              <a:t>(</a:t>
            </a:r>
            <a:r>
              <a:rPr lang="fr-FR" sz="2400" i="1" dirty="0"/>
              <a:t>dont nous ne connaissons pas la nature exacte</a:t>
            </a:r>
            <a:r>
              <a:rPr lang="fr-FR" sz="2400" dirty="0"/>
              <a:t>) </a:t>
            </a:r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Cette membrane a pour but de </a:t>
            </a:r>
            <a:r>
              <a:rPr lang="fr-FR" sz="2400" b="1" dirty="0"/>
              <a:t>confiner la masse </a:t>
            </a:r>
            <a:r>
              <a:rPr lang="fr-FR" sz="2400" b="1" dirty="0" err="1"/>
              <a:t>épurante</a:t>
            </a:r>
            <a:r>
              <a:rPr lang="fr-FR" sz="2400" dirty="0"/>
              <a:t> à l’intérieur de la cuve et d’éviter la diffusion de la pollution dans les terrains voisins et surtout vers la nappe phréatique toute proche</a:t>
            </a:r>
          </a:p>
        </p:txBody>
      </p:sp>
      <p:sp>
        <p:nvSpPr>
          <p:cNvPr id="2" name="AutoShape 2" descr="data:image/jpeg;base64,/9j/4AAQSkZJRgABAQAAAQABAAD/2wCEAAkGBxQSEhQUEhQUFhUWFBcUFxcUFRQUFRQUFRUWFhQVFRQYHCggGBolGxQVITEhJSkrLi4uGB8zODMsNygtLisBCgoKDg0OGhAQFywdIB8sLCwsLCwsLCwsLCwsLCwsLCwsLCwsLCwsLCwsLCwsLCwsKywsLCssLCwsLCwsLCw3LP/AABEIAL8BBwMBIgACEQEDEQH/xAAcAAEAAQUBAQAAAAAAAAAAAAAABQECBAYHAwj/xABEEAACAQICBAoEDAUEAwAAAAAAAQIDEQQhBRIxUQYHE0FhcYGRobEUIiPhFzJCUlNicpLB0dLwFYKio7IIJMLxQ2Nz/8QAGAEBAQEBAQAAAAAAAAAAAAAAAAECAwT/xAAdEQEBAAMBAAMBAAAAAAAAAAAAAQIRITEDMkET/9oADAMBAAIRAxEAPwDuIAAAAAAAAAAAAAAAAAAApcXAqAAAAAAAAAAAKXGsBUFLlQAAAAAAAAAAAAAAAAAAAAAAAWylYC2rVUU23ZLNt7EltbZy7TPG5F1OSwFNVtt61S8aaexakLXmum6W65rHG9w3liaksFh5exg7VWmmq0009W62Qi8rc76FnrejMOqNLWe2xm1Z1OcI+H2OWSxEoy+oowS6kl5kTo3jJ0lSlrLEuoueNaEKkX1uyl3SRrOOra0m3vPGCLJ+Jb+u78DuNyliZqli4LD1JNRjJNzpTbySbavB333XSdNjK58hU4bzr3E5w2cpegV5Xkot4eT54xV5UnvaV2uhNcyA7CCiZUoAAAAAAAAAAAAAAAAAAAAAAAAAAAAAAAAo2c243eG/odL0ei/9xWi8/oqTunPok3ku18xtnDDhHTwOGnWnZtZU4Xs6lRp6sF3ZvmSbPmXEYipjcTOrVk5TnJyk/JLdFKyS3Ig99A6P13rS2I9tOYz5C2IkcTLkadluNWqyu7smPetZc489pfEtUT0pxNMPfXtExtG6Ulh8RSxEG1KlUjUXVF+supq67S7FZIjamafUZafaNKd0mtjV+8vMTRitSpp7VTiu6KNZ4b8YOF0dFxnLlK9rxowfrO+xzdrQj0vPcmVG4ORTWPnfEcaWPxdW0ZrD09ihSte3TUkrt9VuojcfwlxlKanTxWIjLfyspLtjJuL7UN9X82+mypovFbwyekMPJVbcvRajUtsmmvVqpfJvaStzOLN5bKioIfH8KMHQqKlWxNCnUdrQnUhGWey6byJWE09gF4AAAAAAAAAAAAAAAAAAAAAeOKrqEXKTUYxTbbySSzbb5kesmcT46uG+s3gcPLJP/cSW9WcaSfP9bsW8g0/jF4WS0jifVbVGneNKPO07a030yaXZZHnoXBKEdZkZoLAOb1pEtpfEqEdVGb26ak1N1F6YxmtKy2IiUy+U7lEbYXoyIU8rmOjJU7IWrGHjpGRwV0f6RjMNS+fWhf7MXrz/AKYswMTK7LKVWUXeMnF5q8W4tXVnZrPY2u0yO08ZHGsoXw2jpxlJZTrq0oxVmtWi72c1l62aXNd7OK1Kjk3KTcpN3cpNuUm9rbebZaAJPQT9cz9NbUR+g/jkjpnmE9W/VsPErjXS0kk5JQqUakZX2equUT7NR9lyf4w+Nhzbw2Al6t9WeIXyk7XVBp5c61u7ecm12oys2srZO2Tya6muYxo7V1lqJPSHx7vrfT0s+jOKrHxlo3DR1oucYSjq6ycko1Jxj6u1KyR85aT+N3E9xaaQWH0rh5vKMpulJ9FWDhHP7Th3AfUQKRKlAAAAAAAAAAAAAAAAAAwdL6Sp4elOrVlqwhHWk+jct7bsrdIGscZfC5YDD+o1y9S8aS+blnVa3Ry63ZHznRpyrVG22225OTzbk3dyb5227knww0/Ux+JnVlsbtFfMppvUj1559LZlaCwWqrvaS3RjNs+nFUqfYaxjqzlJsmdNYv5KNcnK5MZqbXK7ulLFUiiZ6o1GaupxuUruyL4I8MWyVYw5MtAIAAAz9CytURKaYWwidEr2iJjTSyQnq3xCN5S6jGRkxWT+y/IxSoldJrNdS8jFjVlGWtF2lHVlF7pKzi+9GXpDm+yvIw5rZ0w8mwj6/wBG4pVaVOotk4RmuqUU/wATKNI4n8e62i6F3nT16L6qc2of06pu5VAAAAAAAAAAAAAAAo2BScrHBeN/hl6RV9FpP2VKT12nlVqrmy5ovxvuRu/Gzw09DpchRl7eqtv0dJ3Tl9p2aXa+Y+fOUTebyDN7xn6KwuvK7Nlr1FTga7htOQpK0YOXS2kvxPDG6cdT5Fv5r/gYva6S6imMruTbMUs5a56ReV/33m2FUj1gi1RMijAvgvUcjAxZJzyRFYx5mNtVigAIAACV0DD1myR0y9hg6Ajm2ZemGJ6t+qLowu31PyMAlMH8bsfkRZaiV0jsj9leRjTWVPql5mXpJfF+yvIxqvxaT6ZLxQR2L/T9pS8cTh3zSjWjnvWpPygdjPm7ia0jyOk4xeytCdJ9btOP9UEu0+kEFioAKAAAAAAAAAAAoyI4Uadp4PD1K9R5QWSuk5yfxYRvztktOVj5m41OGbx+JcKcv9tRlanb/wAk0rSqvtul0LpINc4Rabni69StUd5Tk29yXNGN9kUskRRUXCSaEiqiWgivanT3W/fXtLrWe5+G3cW0ZPee7mms12r8UApYhJ55k1RoJxTTunu/E1+cdx76O0g6T3xe1fiukVYlsRGyILEvMm9ITTipRd01dEBVeZMSrAAVAAATmgOc99KoxdASzM3S0Rj9lviPwUfXX75iKks2SuBXrojcQrSl1vzLfUSmOXqwf1V5GNiF7KD3SZl13elB/VXkeFVXoPomvED30PjXh8XRrL5FWFTrUZKTXalY+taFVSSks00mupq6Pj+o8oS6vA+nuLnHKto7DSTvamqb66fqP/FBGzAAqgAAAAAAAAAA0Pjj088Lo6pqS1alaSoQa2pTvyjW5qClnzOx80HYf9RVd8pgocyjWnbmu3TSfcn3s48QVKAmeCuio4it7TKjTi6lV3taC2K/Nd/iS3U2SbX6E4NVK8XUk1TorbUm1GNlts2S8NHaLjlPEa73x5VrvjYhOEGmZ4mVl6tGDtTpRyjGK+LJx+d5ERYzq32tbkb/AEuDeCxCccJiFrrO2trNrphP1mu01TTmiauGm41FtvaS2SS/EjITcWnFtNO6abTT3prYb3ofSC0lQnhsRZ14R1qc7Wc1FWz+sm9vT1once73F5WixnYTKVIOLae1Oz61tKG2Hvh67SceZ59TPCRQqBQAAAC6CuwJrQFPnMrS0imhlZFuk5ZjH1cvqxcAvaIjsfG1Sa+sSWC+OjB0vG1afWvJFvqTxnRzoR6MjzpRvRqroT7iuAd6LW5npo5X1474j8GJRV6S6JNHcOIbH62GrUm84VFNLcpxUfOHicO0c7xnHtOhcSGkNTHODeVSE4Jb2rTX+D7wPoIFEypQAAAAAAAAAAHC/wDUXT9tgpb6dZfdlSf/ACOQH0Fx/wCi+UwFOuttCtG7+pV9nJdHrcm+w+fSAbVwVhfB4/e1Rj/K5SuaqbHwIx0I1Z0ajtDEQ5PWbsozTvTb7brtRjP68ax9YqwVn1lssH0GzYrAOMnGSs07WPCeFPNPmd/5NZqYM99ATlSxVCcdvKxXWpPVku6TJiphugyuDujFOupzyp0Vys29i1c1d9av1JnSfLuMX49Nf4Y0lDG4hRyXKX7ZRUn4shjN0zjuXr1a1rKpNyS59XZG/YkYR2nI5UABUAAAPahAspwu7EvhcJsAkNFxyPDSSzJDDQsjEx8S4+rl4j8J8ePWeGn42rPqXke1B2kuspwlj7VPfFeAy9THxboeWUl0GTope0tvTXgYOh5ev1pmbg3q1l1j8GFgsqslv1l4krwaxzw+Lp1FlqTUvuyTa7Umu0jMfHUxD+0n32PbEerNSW9MD65ptNZbObqLzX+AmO5bA4ebd3yeo30wbhn02ijYBAABQAAAAAAABHae0XDFYerQqK8KsJQe9XWUl0p2a6Uj5H0no+eHrVKNVWqU5uEutc66GrNdDR9kNHI+OngM60fTcPC9WCtVjHN1KUVtS55x8VdZ2RBwo9Y0W/I84ftmfQjbPx7SDZtF6eUoRp4pSlqxtGtBJzstimvlrpWf4y1GjTqZ061GS6ZqEu2Es0avTUWmndN8659l042zfZs59+Hi6atlKL6HdPuTOOfwY5d8dMfms423FU6FLOtiKUVbZTlyk31Ria5wg4SKpT5DDxdOhe8m37Ss/r22Lo/6NfqxtzJdV/xZYaw+LHEy+S5AAOjmAAAAXK3/AEBm4CiTdJ2Rr1PGOK9VLrebKTxlR7ZvsdvIDZZ4uMfjSS7fwI7F6UpvJX67EI42KASNPFxUk7u1+dW8rmRwkkpOnKLTTjtRDFb8wvScZWjH7RGbN2qX6SLpVNV3W0uqYqUndvwRRI8JIWqqS+VFPtW0V3eMX0GJi8e6sIqS9aOV1zrpW/YZEXelHuJiV2/iN0k5YerSfyXGa/mvGX+Ee86gfPvE1pN08ZGF8p3pv+ZOUf6oRXafQKLFqoAKgAAAAAAAAWVIJrMuZq3GBwoWBwzkn7Wd4Ula/r2zk1ujt7lzgcY429H4WnjpLDZSa1q2rZ01UlzJWylbN23rK9zT4ycc1a3Y+t9NujfYydJV3JylOTcpNybltlJttt9LbIinWlH4r/LtRlalOWi7XtF7Xmn4Pft2Zc55VXf5S7bZ9L/6MZ4u6tKK7Ms99tlzznOL39uT8AyrVglz36jxdirsWhQAACqZQuUb+/LxAay3d2Qa3e8o4vcVVNvmfcwLQevJS54y7mFT6H3W8wPNMrl+/wAj05Hp/wAf1FrpPmUn2flcDzBeqMvmy7mOSfV1tLzAsBfyb/efkJJL9p+QFhnUayVO0nnfLn8jCuUKNg4N6TVGspKSjJNSi3dLWi9aN31pH1To3FKrThUjsqQjNdUoqS8GfGx9R8UzqfwnCcr8ZU2l/wDPXlyX9vUCtwABUAAAAAAAAUZzPhtwEni8U68607aqhCKjHVpxWbik3zu7vz9iOmllSndWZKOGYnimcs+WqfdgYr4on9LU7oHdfQ+nwLfQOnw95NVeOFPijl9JU7qZb8EkvpKndA7v6At/gPQVv8PeNU44QuKSX0lTuplfgkf0lT+3+R3b0Fb/AA95T0Bb/D3jVOOFfBI/pKn9v8ivwSP6Sp/b/I7r/D1v8PeU/h63+HvGqvHC/gjf0lT+3+QXFG/pKv8Ab/I7p/D1v8PeP4f0+HvGqccNXFG/pKvfS/I9IcU7TvytXvp/kdqngrc/gWejEOOSU+LNr5U31yj+R7fB2/nS74fkdV9GRXkAajkc+LG+3X/oX/E8KvFVfZUqrqnD8YnYnR6u4ciDUcX+CP8A9lX71L9BeuKV/SV/vU/0nZPRxyANRxn4I18+t96l+go+KNfPrfepfoO0ciORBxxf4JI/PrfepfoHwSR+fW+9S/Qdn5EcgDjl2geLDD0pxlVjKeq73nLWWXPqRSi+07Bg6UYwio7ElbqMD0cyqNXVSVvEsKzAY3pL+b4+4p6S93j7i7TTKBi+lPd4+4DZp//Z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data:image/jpeg;base64,/9j/4AAQSkZJRgABAQAAAQABAAD/2wCEAAkGBxQSEhQUEhQUFhUWFBcUFxcUFRQUFRQUFRUWFhQVFRQYHCggGBolGxQVITEhJSkrLi4uGB8zODMsNygtLisBCgoKDg0OGhAQFywdIB8sLCwsLCwsLCwsLCwsLCwsLCwsLCwsLCwsLCwsLCwsLCwsKywsLCssLCwsLCwsLCw3LP/AABEIAL8BBwMBIgACEQEDEQH/xAAcAAEAAQUBAQAAAAAAAAAAAAAABQECBAYHAwj/xABEEAACAQICBAoEDAUEAwAAAAAAAQIDEQQhBRIxUQYHE0FhcYGRobEUIiPhFzJCUlNicpLB0dLwFYKio7IIJMLxQ2Nz/8QAGAEBAQEBAQAAAAAAAAAAAAAAAAECAwT/xAAdEQEBAAMBAAMBAAAAAAAAAAAAAQIRITEDMkET/9oADAMBAAIRAxEAPwDuIAAAAAAAAAAAAAAAAAAApcXAqAAAAAAAAAAAKXGsBUFLlQAAAAAAAAAAAAAAAAAAAAAAAWylYC2rVUU23ZLNt7EltbZy7TPG5F1OSwFNVtt61S8aaexakLXmum6W65rHG9w3liaksFh5exg7VWmmq0009W62Qi8rc76FnrejMOqNLWe2xm1Z1OcI+H2OWSxEoy+oowS6kl5kTo3jJ0lSlrLEuoueNaEKkX1uyl3SRrOOra0m3vPGCLJ+Jb+u78DuNyliZqli4LD1JNRjJNzpTbySbavB333XSdNjK58hU4bzr3E5w2cpegV5Xkot4eT54xV5UnvaV2uhNcyA7CCiZUoAAAAAAAAAAAAAAAAAAAAAAAAAAAAAAAAo2c243eG/odL0ei/9xWi8/oqTunPok3ku18xtnDDhHTwOGnWnZtZU4Xs6lRp6sF3ZvmSbPmXEYipjcTOrVk5TnJyk/JLdFKyS3Ig99A6P13rS2I9tOYz5C2IkcTLkadluNWqyu7smPetZc489pfEtUT0pxNMPfXtExtG6Ulh8RSxEG1KlUjUXVF+supq67S7FZIjamafUZafaNKd0mtjV+8vMTRitSpp7VTiu6KNZ4b8YOF0dFxnLlK9rxowfrO+xzdrQj0vPcmVG4ORTWPnfEcaWPxdW0ZrD09ihSte3TUkrt9VuojcfwlxlKanTxWIjLfyspLtjJuL7UN9X82+mypovFbwyekMPJVbcvRajUtsmmvVqpfJvaStzOLN5bKioIfH8KMHQqKlWxNCnUdrQnUhGWey6byJWE09gF4AAAAAAAAAAAAAAAAAAAAAeOKrqEXKTUYxTbbySSzbb5kesmcT46uG+s3gcPLJP/cSW9WcaSfP9bsW8g0/jF4WS0jifVbVGneNKPO07a030yaXZZHnoXBKEdZkZoLAOb1pEtpfEqEdVGb26ak1N1F6YxmtKy2IiUy+U7lEbYXoyIU8rmOjJU7IWrGHjpGRwV0f6RjMNS+fWhf7MXrz/AKYswMTK7LKVWUXeMnF5q8W4tXVnZrPY2u0yO08ZHGsoXw2jpxlJZTrq0oxVmtWi72c1l62aXNd7OK1Kjk3KTcpN3cpNuUm9rbebZaAJPQT9cz9NbUR+g/jkjpnmE9W/VsPErjXS0kk5JQqUakZX2equUT7NR9lyf4w+Nhzbw2Al6t9WeIXyk7XVBp5c61u7ecm12oys2srZO2Tya6muYxo7V1lqJPSHx7vrfT0s+jOKrHxlo3DR1oucYSjq6ycko1Jxj6u1KyR85aT+N3E9xaaQWH0rh5vKMpulJ9FWDhHP7Th3AfUQKRKlAAAAAAAAAAAAAAAAAAwdL6Sp4elOrVlqwhHWk+jct7bsrdIGscZfC5YDD+o1y9S8aS+blnVa3Ry63ZHznRpyrVG22225OTzbk3dyb5227knww0/Ux+JnVlsbtFfMppvUj1559LZlaCwWqrvaS3RjNs+nFUqfYaxjqzlJsmdNYv5KNcnK5MZqbXK7ulLFUiiZ6o1GaupxuUruyL4I8MWyVYw5MtAIAAAz9CytURKaYWwidEr2iJjTSyQnq3xCN5S6jGRkxWT+y/IxSoldJrNdS8jFjVlGWtF2lHVlF7pKzi+9GXpDm+yvIw5rZ0w8mwj6/wBG4pVaVOotk4RmuqUU/wATKNI4n8e62i6F3nT16L6qc2of06pu5VAAAAAAAAAAAAAAAo2BScrHBeN/hl6RV9FpP2VKT12nlVqrmy5ovxvuRu/Gzw09DpchRl7eqtv0dJ3Tl9p2aXa+Y+fOUTebyDN7xn6KwuvK7Nlr1FTga7htOQpK0YOXS2kvxPDG6cdT5Fv5r/gYva6S6imMruTbMUs5a56ReV/33m2FUj1gi1RMijAvgvUcjAxZJzyRFYx5mNtVigAIAACV0DD1myR0y9hg6Ajm2ZemGJ6t+qLowu31PyMAlMH8bsfkRZaiV0jsj9leRjTWVPql5mXpJfF+yvIxqvxaT6ZLxQR2L/T9pS8cTh3zSjWjnvWpPygdjPm7ia0jyOk4xeytCdJ9btOP9UEu0+kEFioAKAAAAAAAAAAAoyI4Uadp4PD1K9R5QWSuk5yfxYRvztktOVj5m41OGbx+JcKcv9tRlanb/wAk0rSqvtul0LpINc4Rabni69StUd5Tk29yXNGN9kUskRRUXCSaEiqiWgivanT3W/fXtLrWe5+G3cW0ZPee7mms12r8UApYhJ55k1RoJxTTunu/E1+cdx76O0g6T3xe1fiukVYlsRGyILEvMm9ITTipRd01dEBVeZMSrAAVAAATmgOc99KoxdASzM3S0Rj9lviPwUfXX75iKks2SuBXrojcQrSl1vzLfUSmOXqwf1V5GNiF7KD3SZl13elB/VXkeFVXoPomvED30PjXh8XRrL5FWFTrUZKTXalY+taFVSSks00mupq6Pj+o8oS6vA+nuLnHKto7DSTvamqb66fqP/FBGzAAqgAAAAAAAAAA0Pjj088Lo6pqS1alaSoQa2pTvyjW5qClnzOx80HYf9RVd8pgocyjWnbmu3TSfcn3s48QVKAmeCuio4it7TKjTi6lV3taC2K/Nd/iS3U2SbX6E4NVK8XUk1TorbUm1GNlts2S8NHaLjlPEa73x5VrvjYhOEGmZ4mVl6tGDtTpRyjGK+LJx+d5ERYzq32tbkb/AEuDeCxCccJiFrrO2trNrphP1mu01TTmiauGm41FtvaS2SS/EjITcWnFtNO6abTT3prYb3ofSC0lQnhsRZ14R1qc7Wc1FWz+sm9vT1once73F5WixnYTKVIOLae1Oz61tKG2Hvh67SceZ59TPCRQqBQAAAC6CuwJrQFPnMrS0imhlZFuk5ZjH1cvqxcAvaIjsfG1Sa+sSWC+OjB0vG1afWvJFvqTxnRzoR6MjzpRvRqroT7iuAd6LW5npo5X1474j8GJRV6S6JNHcOIbH62GrUm84VFNLcpxUfOHicO0c7xnHtOhcSGkNTHODeVSE4Jb2rTX+D7wPoIFEypQAAAAAAAAAAHC/wDUXT9tgpb6dZfdlSf/ACOQH0Fx/wCi+UwFOuttCtG7+pV9nJdHrcm+w+fSAbVwVhfB4/e1Rj/K5SuaqbHwIx0I1Z0ajtDEQ5PWbsozTvTb7brtRjP68ax9YqwVn1lssH0GzYrAOMnGSs07WPCeFPNPmd/5NZqYM99ATlSxVCcdvKxXWpPVku6TJiphugyuDujFOupzyp0Vys29i1c1d9av1JnSfLuMX49Nf4Y0lDG4hRyXKX7ZRUn4shjN0zjuXr1a1rKpNyS59XZG/YkYR2nI5UABUAAAPahAspwu7EvhcJsAkNFxyPDSSzJDDQsjEx8S4+rl4j8J8ePWeGn42rPqXke1B2kuspwlj7VPfFeAy9THxboeWUl0GTope0tvTXgYOh5ev1pmbg3q1l1j8GFgsqslv1l4krwaxzw+Lp1FlqTUvuyTa7Umu0jMfHUxD+0n32PbEerNSW9MD65ptNZbObqLzX+AmO5bA4ebd3yeo30wbhn02ijYBAABQAAAAAAABHae0XDFYerQqK8KsJQe9XWUl0p2a6Uj5H0no+eHrVKNVWqU5uEutc66GrNdDR9kNHI+OngM60fTcPC9WCtVjHN1KUVtS55x8VdZ2RBwo9Y0W/I84ftmfQjbPx7SDZtF6eUoRp4pSlqxtGtBJzstimvlrpWf4y1GjTqZ061GS6ZqEu2Es0avTUWmndN8659l042zfZs59+Hi6atlKL6HdPuTOOfwY5d8dMfms423FU6FLOtiKUVbZTlyk31Ria5wg4SKpT5DDxdOhe8m37Ss/r22Lo/6NfqxtzJdV/xZYaw+LHEy+S5AAOjmAAAAXK3/AEBm4CiTdJ2Rr1PGOK9VLrebKTxlR7ZvsdvIDZZ4uMfjSS7fwI7F6UpvJX67EI42KASNPFxUk7u1+dW8rmRwkkpOnKLTTjtRDFb8wvScZWjH7RGbN2qX6SLpVNV3W0uqYqUndvwRRI8JIWqqS+VFPtW0V3eMX0GJi8e6sIqS9aOV1zrpW/YZEXelHuJiV2/iN0k5YerSfyXGa/mvGX+Ee86gfPvE1pN08ZGF8p3pv+ZOUf6oRXafQKLFqoAKgAAAAAAAAWVIJrMuZq3GBwoWBwzkn7Wd4Ula/r2zk1ujt7lzgcY429H4WnjpLDZSa1q2rZ01UlzJWylbN23rK9zT4ycc1a3Y+t9NujfYydJV3JylOTcpNybltlJttt9LbIinWlH4r/LtRlalOWi7XtF7Xmn4Pft2Zc55VXf5S7bZ9L/6MZ4u6tKK7Ms99tlzznOL39uT8AyrVglz36jxdirsWhQAACqZQuUb+/LxAay3d2Qa3e8o4vcVVNvmfcwLQevJS54y7mFT6H3W8wPNMrl+/wAj05Hp/wAf1FrpPmUn2flcDzBeqMvmy7mOSfV1tLzAsBfyb/efkJJL9p+QFhnUayVO0nnfLn8jCuUKNg4N6TVGspKSjJNSi3dLWi9aN31pH1To3FKrThUjsqQjNdUoqS8GfGx9R8UzqfwnCcr8ZU2l/wDPXlyX9vUCtwABUAAAAAAAAUZzPhtwEni8U68607aqhCKjHVpxWbik3zu7vz9iOmllSndWZKOGYnimcs+WqfdgYr4on9LU7oHdfQ+nwLfQOnw95NVeOFPijl9JU7qZb8EkvpKndA7v6At/gPQVv8PeNU44QuKSX0lTuplfgkf0lT+3+R3b0Fb/AA95T0Bb/D3jVOOFfBI/pKn9v8ivwSP6Sp/b/I7r/D1v8PeU/h63+HvGqvHC/gjf0lT+3+QXFG/pKv8Ab/I7p/D1v8PeP4f0+HvGqccNXFG/pKvfS/I9IcU7TvytXvp/kdqngrc/gWejEOOSU+LNr5U31yj+R7fB2/nS74fkdV9GRXkAajkc+LG+3X/oX/E8KvFVfZUqrqnD8YnYnR6u4ciDUcX+CP8A9lX71L9BeuKV/SV/vU/0nZPRxyANRxn4I18+t96l+go+KNfPrfepfoO0ciORBxxf4JI/PrfepfoHwSR+fW+9S/Qdn5EcgDjl2geLDD0pxlVjKeq73nLWWXPqRSi+07Bg6UYwio7ElbqMD0cyqNXVSVvEsKzAY3pL+b4+4p6S93j7i7TTKBi+lPd4+4DZp//Z"/>
          <p:cNvSpPr>
            <a:spLocks noChangeAspect="1" noChangeArrowheads="1"/>
          </p:cNvSpPr>
          <p:nvPr/>
        </p:nvSpPr>
        <p:spPr bwMode="auto">
          <a:xfrm>
            <a:off x="12065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860" y="2291935"/>
            <a:ext cx="2759042" cy="245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80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23</a:t>
            </a:fld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926" y="1170471"/>
            <a:ext cx="8554363" cy="4869799"/>
            <a:chOff x="447145" y="2590212"/>
            <a:chExt cx="7971618" cy="4267788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45" y="2590212"/>
              <a:ext cx="7971618" cy="4267788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Encre 3"/>
                <p14:cNvContentPartPr/>
                <p14:nvPr/>
              </p14:nvContentPartPr>
              <p14:xfrm>
                <a:off x="1868040" y="4454280"/>
                <a:ext cx="4800960" cy="85320"/>
              </p14:xfrm>
            </p:contentPart>
          </mc:Choice>
          <mc:Fallback xmlns="">
            <p:pic>
              <p:nvPicPr>
                <p:cNvPr id="4" name="Encre 3"/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1852200" y="4390920"/>
                  <a:ext cx="483264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Encre 6"/>
                <p14:cNvContentPartPr/>
                <p14:nvPr/>
              </p14:nvContentPartPr>
              <p14:xfrm>
                <a:off x="2299320" y="4584960"/>
                <a:ext cx="3644640" cy="829800"/>
              </p14:xfrm>
            </p:contentPart>
          </mc:Choice>
          <mc:Fallback xmlns="">
            <p:pic>
              <p:nvPicPr>
                <p:cNvPr id="7" name="Encre 6"/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2283120" y="4521600"/>
                  <a:ext cx="3676680" cy="956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Encre 7"/>
              <p14:cNvContentPartPr/>
              <p14:nvPr/>
            </p14:nvContentPartPr>
            <p14:xfrm>
              <a:off x="2292480" y="4617720"/>
              <a:ext cx="7200" cy="13320"/>
            </p14:xfrm>
          </p:contentPart>
        </mc:Choice>
        <mc:Fallback xmlns="">
          <p:pic>
            <p:nvPicPr>
              <p:cNvPr id="8" name="Encre 7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76640" y="4554360"/>
                <a:ext cx="38880" cy="1404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à coins arrondis 8"/>
          <p:cNvSpPr/>
          <p:nvPr/>
        </p:nvSpPr>
        <p:spPr>
          <a:xfrm>
            <a:off x="6222968" y="978713"/>
            <a:ext cx="2197064" cy="433633"/>
          </a:xfrm>
          <a:prstGeom prst="wedgeRoundRectCallout">
            <a:avLst>
              <a:gd name="adj1" fmla="val -53938"/>
              <a:gd name="adj2" fmla="val 57798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GEOMEMBRANE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045616" y="471806"/>
            <a:ext cx="5759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/>
              <a:t>Coupe du confinement selon document BRGM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86299" y="6147067"/>
            <a:ext cx="753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L’ensemble est creusé dans le grés </a:t>
            </a:r>
          </a:p>
        </p:txBody>
      </p:sp>
    </p:spTree>
    <p:extLst>
      <p:ext uri="{BB962C8B-B14F-4D97-AF65-F5344CB8AC3E}">
        <p14:creationId xmlns:p14="http://schemas.microsoft.com/office/powerpoint/2010/main" val="3074568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420" y="433018"/>
            <a:ext cx="5314896" cy="378390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29559" y="4605338"/>
            <a:ext cx="7663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Le fond repose sur une semelle en béton de 40 cm</a:t>
            </a:r>
          </a:p>
        </p:txBody>
      </p:sp>
    </p:spTree>
    <p:extLst>
      <p:ext uri="{BB962C8B-B14F-4D97-AF65-F5344CB8AC3E}">
        <p14:creationId xmlns:p14="http://schemas.microsoft.com/office/powerpoint/2010/main" val="3032486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5038" y="178493"/>
            <a:ext cx="6245214" cy="456210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58856" y="5189800"/>
            <a:ext cx="7663992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Les flancs sont composés de schiste avec un voile en béton d’anhydrite</a:t>
            </a:r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843060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434" y="1310326"/>
            <a:ext cx="8743950" cy="25908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58856" y="4741682"/>
            <a:ext cx="6820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 dessus est recouvert de Schiste </a:t>
            </a:r>
            <a:br>
              <a:rPr lang="fr-FR" sz="2800" dirty="0"/>
            </a:br>
            <a:r>
              <a:rPr lang="fr-FR" sz="2800" dirty="0"/>
              <a:t>et d’une couverture végétale</a:t>
            </a:r>
          </a:p>
        </p:txBody>
      </p:sp>
    </p:spTree>
    <p:extLst>
      <p:ext uri="{BB962C8B-B14F-4D97-AF65-F5344CB8AC3E}">
        <p14:creationId xmlns:p14="http://schemas.microsoft.com/office/powerpoint/2010/main" val="2621292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856" y="1310326"/>
            <a:ext cx="7286625" cy="18954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58856" y="4477559"/>
            <a:ext cx="7682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Il y a un drain circulaire </a:t>
            </a:r>
            <a:br>
              <a:rPr lang="fr-FR" sz="2800" b="1" dirty="0"/>
            </a:br>
            <a:r>
              <a:rPr lang="fr-FR" sz="2800" dirty="0"/>
              <a:t>situé au niveau de la base du réservoir</a:t>
            </a:r>
          </a:p>
        </p:txBody>
      </p:sp>
      <p:sp>
        <p:nvSpPr>
          <p:cNvPr id="8" name="Flèche droite à entaille 7"/>
          <p:cNvSpPr/>
          <p:nvPr/>
        </p:nvSpPr>
        <p:spPr>
          <a:xfrm rot="14767375">
            <a:off x="6909778" y="2662632"/>
            <a:ext cx="1957624" cy="527901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à entaille 6"/>
          <p:cNvSpPr/>
          <p:nvPr/>
        </p:nvSpPr>
        <p:spPr>
          <a:xfrm rot="19758569">
            <a:off x="114137" y="2178878"/>
            <a:ext cx="1548826" cy="527901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300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125" y="442912"/>
            <a:ext cx="790575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0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376313" y="178493"/>
            <a:ext cx="7692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La partie supérieure fut comblée par une couverture végétale</a:t>
            </a:r>
          </a:p>
          <a:p>
            <a:r>
              <a:rPr lang="fr-FR" sz="2400" dirty="0"/>
              <a:t>Une cheminée fut créée pour évacuer les gaz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18994" y="1557315"/>
            <a:ext cx="5521260" cy="516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85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3</a:t>
            </a:fld>
            <a:endParaRPr lang="fr-FR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124473792"/>
              </p:ext>
            </p:extLst>
          </p:nvPr>
        </p:nvGraphicFramePr>
        <p:xfrm>
          <a:off x="659415" y="1101651"/>
          <a:ext cx="7434261" cy="5254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944202" y="1250886"/>
            <a:ext cx="565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1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849295" y="2328394"/>
            <a:ext cx="44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2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892278" y="3480453"/>
            <a:ext cx="44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3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838715" y="4553522"/>
            <a:ext cx="44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4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892278" y="5564978"/>
            <a:ext cx="44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5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2060245" y="231915"/>
            <a:ext cx="5029201" cy="599748"/>
          </a:xfrm>
          <a:prstGeom prst="round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prstTxWarp prst="textStop">
              <a:avLst/>
            </a:prstTxWarp>
          </a:bodyPr>
          <a:lstStyle/>
          <a:p>
            <a:pPr algn="ctr"/>
            <a:r>
              <a:rPr lang="fr-FR" sz="2400" dirty="0"/>
              <a:t>  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chapitres principaux      </a:t>
            </a:r>
          </a:p>
        </p:txBody>
      </p:sp>
    </p:spTree>
    <p:extLst>
      <p:ext uri="{BB962C8B-B14F-4D97-AF65-F5344CB8AC3E}">
        <p14:creationId xmlns:p14="http://schemas.microsoft.com/office/powerpoint/2010/main" val="3189814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961" y="257174"/>
            <a:ext cx="7685930" cy="58153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2919047" y="6242363"/>
            <a:ext cx="4161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/>
              <a:t>Cheminée actuelle</a:t>
            </a:r>
          </a:p>
        </p:txBody>
      </p:sp>
      <p:sp>
        <p:nvSpPr>
          <p:cNvPr id="6" name="Flèche vers le bas 5"/>
          <p:cNvSpPr/>
          <p:nvPr/>
        </p:nvSpPr>
        <p:spPr>
          <a:xfrm rot="1049429">
            <a:off x="4237892" y="1160586"/>
            <a:ext cx="720969" cy="15826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5661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381687" y="1920959"/>
            <a:ext cx="6554038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Quelles sont </a:t>
            </a:r>
          </a:p>
          <a:p>
            <a:pPr algn="ctr"/>
            <a:r>
              <a:rPr lang="fr-FR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nos craintes ?</a:t>
            </a:r>
          </a:p>
        </p:txBody>
      </p:sp>
      <p:sp>
        <p:nvSpPr>
          <p:cNvPr id="7" name="Ellipse 6"/>
          <p:cNvSpPr/>
          <p:nvPr/>
        </p:nvSpPr>
        <p:spPr>
          <a:xfrm>
            <a:off x="3608962" y="471806"/>
            <a:ext cx="1974715" cy="1339007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96772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875439" y="981937"/>
            <a:ext cx="79857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Les déchets toxiques et polluants sont toujours sur le site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A ce jour aucune solution n’est envisagée pour traiter ces déchets ou les évacuer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Les gestionnaires font comme si ces déchets devaient rester indéfiniment là où ils se trouvent depuis 27 ans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 dirty="0"/>
          </a:p>
          <a:p>
            <a:endParaRPr lang="fr-FR" sz="24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201127" y="2991130"/>
            <a:ext cx="8482530" cy="3075018"/>
            <a:chOff x="201127" y="2991130"/>
            <a:chExt cx="8482530" cy="3075018"/>
          </a:xfrm>
        </p:grpSpPr>
        <p:sp>
          <p:nvSpPr>
            <p:cNvPr id="4" name="Rectangle 3"/>
            <p:cNvSpPr/>
            <p:nvPr/>
          </p:nvSpPr>
          <p:spPr>
            <a:xfrm>
              <a:off x="311085" y="5033913"/>
              <a:ext cx="4147793" cy="30165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Stockage dans le gazomètre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535864" y="5033913"/>
              <a:ext cx="4147793" cy="30165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>
                  <a:solidFill>
                    <a:srgbClr val="FF0000"/>
                  </a:solidFill>
                </a:rPr>
                <a:t>Avenir inconnu ????????</a:t>
              </a:r>
            </a:p>
          </p:txBody>
        </p:sp>
        <p:sp>
          <p:nvSpPr>
            <p:cNvPr id="5" name="Ellipse 4"/>
            <p:cNvSpPr/>
            <p:nvPr/>
          </p:nvSpPr>
          <p:spPr>
            <a:xfrm>
              <a:off x="201127" y="5638008"/>
              <a:ext cx="1097451" cy="42814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/>
            </a:p>
            <a:p>
              <a:pPr algn="ctr"/>
              <a:r>
                <a:rPr lang="fr-FR" sz="1600" dirty="0"/>
                <a:t>1990</a:t>
              </a:r>
            </a:p>
            <a:p>
              <a:pPr algn="ctr"/>
              <a:endParaRPr lang="fr-FR" sz="1600" dirty="0"/>
            </a:p>
          </p:txBody>
        </p:sp>
        <p:sp>
          <p:nvSpPr>
            <p:cNvPr id="8" name="Ellipse 7"/>
            <p:cNvSpPr/>
            <p:nvPr/>
          </p:nvSpPr>
          <p:spPr>
            <a:xfrm>
              <a:off x="4056621" y="5703216"/>
              <a:ext cx="867266" cy="33936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/>
                <a:t>2017</a:t>
              </a:r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1517715" y="5679650"/>
              <a:ext cx="2319770" cy="38649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dirty="0">
                  <a:solidFill>
                    <a:srgbClr val="FF0000"/>
                  </a:solidFill>
                </a:rPr>
                <a:t>27 ans de stockage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710225" y="2991130"/>
              <a:ext cx="1170513" cy="264687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166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?</a:t>
              </a:r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 flipV="1">
              <a:off x="4490254" y="5335571"/>
              <a:ext cx="0" cy="399022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 flipV="1">
              <a:off x="287610" y="5335571"/>
              <a:ext cx="0" cy="399022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9159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89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036948" y="829559"/>
            <a:ext cx="734348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/>
              <a:t>Nous considérons que la situation est préoccupante pour les raisons suivantes :</a:t>
            </a:r>
          </a:p>
          <a:p>
            <a:endParaRPr lang="fr-FR" sz="2800" dirty="0"/>
          </a:p>
          <a:p>
            <a:r>
              <a:rPr lang="fr-FR" sz="2800" dirty="0"/>
              <a:t>1 / Nous n’avons </a:t>
            </a:r>
            <a:r>
              <a:rPr lang="fr-FR" sz="2800" b="1" dirty="0"/>
              <a:t>aucune certitude sur l’étanchéité</a:t>
            </a:r>
            <a:r>
              <a:rPr lang="fr-FR" sz="2800" dirty="0"/>
              <a:t> </a:t>
            </a:r>
            <a:r>
              <a:rPr lang="fr-FR" sz="2800" b="1" dirty="0"/>
              <a:t>de la membrane </a:t>
            </a:r>
            <a:r>
              <a:rPr lang="fr-FR" sz="2800" dirty="0"/>
              <a:t>géotextile sur un avenir…indéfini à ce jour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dirty="0"/>
              <a:t>Intégrité, déchirures lors du remplissage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dirty="0"/>
              <a:t>Vieillissement de la membrane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dirty="0"/>
              <a:t>Attaque chimique de la membrane</a:t>
            </a:r>
          </a:p>
          <a:p>
            <a:endParaRPr lang="fr-FR" sz="2800" dirty="0"/>
          </a:p>
          <a:p>
            <a:r>
              <a:rPr lang="fr-FR" sz="2800" dirty="0"/>
              <a:t>2 / La nappe phréatique est très proche et le stockage du gazomètre constitue une</a:t>
            </a:r>
            <a:br>
              <a:rPr lang="fr-FR" sz="2800" dirty="0"/>
            </a:br>
            <a:r>
              <a:rPr lang="fr-FR" sz="2800" dirty="0"/>
              <a:t> </a:t>
            </a:r>
            <a:r>
              <a:rPr lang="fr-FR" sz="2800" b="1" dirty="0"/>
              <a:t>« bombe polluante »</a:t>
            </a:r>
            <a:endParaRPr lang="fr-FR" sz="2800" dirty="0"/>
          </a:p>
          <a:p>
            <a:endParaRPr lang="fr-FR" sz="2800" dirty="0"/>
          </a:p>
          <a:p>
            <a:r>
              <a:rPr lang="fr-FR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96888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52376" y="1127070"/>
            <a:ext cx="776297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3 /</a:t>
            </a:r>
            <a:r>
              <a:rPr lang="fr-FR" sz="2800" b="1" dirty="0"/>
              <a:t>  On ne sait pas comment a évolué cette masse depuis 25 ans ?</a:t>
            </a:r>
          </a:p>
          <a:p>
            <a:r>
              <a:rPr lang="fr-FR" sz="2800" dirty="0"/>
              <a:t> </a:t>
            </a:r>
            <a:r>
              <a:rPr lang="fr-FR" sz="2400" dirty="0"/>
              <a:t>Des réactions chimiques insoupçonnées ont pu se produire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800" dirty="0"/>
              <a:t>4 /  </a:t>
            </a:r>
            <a:r>
              <a:rPr lang="fr-FR" sz="2800" b="1" dirty="0"/>
              <a:t>Peut on envisager un jour de pomper de l’eau « potable » dans la nappe phréatique?</a:t>
            </a:r>
            <a:br>
              <a:rPr lang="fr-FR" sz="2800" dirty="0"/>
            </a:br>
            <a:r>
              <a:rPr lang="fr-FR" sz="2400" dirty="0"/>
              <a:t>En sachant parfaitement qu’une telle pollution la menace et que rien n’est fait pour l’éliminer?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322664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2" name="Rectangle à coins arrondis 1"/>
          <p:cNvSpPr/>
          <p:nvPr/>
        </p:nvSpPr>
        <p:spPr>
          <a:xfrm>
            <a:off x="1517715" y="108408"/>
            <a:ext cx="5816338" cy="109350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Pourquoi avons-nous des doutes sur l’étanchéité de la membrane 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999241" y="1310326"/>
            <a:ext cx="740004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La membrane nommée GEOMEMBRANE est une membrane synthétique dont nous ne connaissons pas la nature exacte ( PVC ou ???)</a:t>
            </a:r>
          </a:p>
          <a:p>
            <a:endParaRPr lang="fr-FR" sz="2400" dirty="0"/>
          </a:p>
          <a:p>
            <a:r>
              <a:rPr lang="fr-FR" sz="2400" dirty="0"/>
              <a:t>Il existe plusieurs types de membranes synthétiques qui présentent des résistances variables aux divers produits chimiques, mais </a:t>
            </a:r>
            <a:r>
              <a:rPr lang="fr-FR" sz="2400" b="1" dirty="0"/>
              <a:t>aucune membrane ne présente une résistance infinie à tous les produits et durant une éternité</a:t>
            </a:r>
            <a:br>
              <a:rPr lang="fr-FR" sz="2400" b="1" dirty="0"/>
            </a:br>
            <a:endParaRPr lang="fr-FR" sz="2400" b="1" dirty="0"/>
          </a:p>
          <a:p>
            <a:r>
              <a:rPr lang="fr-FR" sz="2400" dirty="0"/>
              <a:t>Comme nous ne connaissons pas la composition exacte de la « masse </a:t>
            </a:r>
            <a:r>
              <a:rPr lang="fr-FR" sz="2400" dirty="0" err="1"/>
              <a:t>épurante</a:t>
            </a:r>
            <a:r>
              <a:rPr lang="fr-FR" sz="2400" dirty="0"/>
              <a:t> », il est par conséquent impossible d’affirmer que la membrane est étanche à tous les produits présents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Encre 6"/>
              <p14:cNvContentPartPr/>
              <p14:nvPr/>
            </p14:nvContentPartPr>
            <p14:xfrm>
              <a:off x="3168000" y="3696840"/>
              <a:ext cx="4513320" cy="78840"/>
            </p14:xfrm>
          </p:contentPart>
        </mc:Choice>
        <mc:Fallback xmlns="">
          <p:pic>
            <p:nvPicPr>
              <p:cNvPr id="7" name="Encre 6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151800" y="3633120"/>
                <a:ext cx="454536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Encre 7"/>
              <p14:cNvContentPartPr/>
              <p14:nvPr/>
            </p14:nvContentPartPr>
            <p14:xfrm>
              <a:off x="1117080" y="4088520"/>
              <a:ext cx="6250680" cy="78840"/>
            </p14:xfrm>
          </p:contentPart>
        </mc:Choice>
        <mc:Fallback xmlns="">
          <p:pic>
            <p:nvPicPr>
              <p:cNvPr id="8" name="Encre 7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101240" y="4025160"/>
                <a:ext cx="628272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Encre 8"/>
              <p14:cNvContentPartPr/>
              <p14:nvPr/>
            </p14:nvContentPartPr>
            <p14:xfrm>
              <a:off x="1097280" y="4513320"/>
              <a:ext cx="986760" cy="6840"/>
            </p14:xfrm>
          </p:contentPart>
        </mc:Choice>
        <mc:Fallback xmlns="">
          <p:pic>
            <p:nvPicPr>
              <p:cNvPr id="9" name="Encre 8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081440" y="4449600"/>
                <a:ext cx="1018440" cy="13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1747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030349" y="687666"/>
            <a:ext cx="7107811" cy="39703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sz="2800" dirty="0"/>
          </a:p>
          <a:p>
            <a:r>
              <a:rPr lang="fr-FR" sz="2800" dirty="0"/>
              <a:t>Les membranes synthétiques ne sont pas éternelles, toutes subissent avec le temps des transformations physiques et chimiques qui peuvent altérer leurs performances de départ</a:t>
            </a:r>
          </a:p>
          <a:p>
            <a:br>
              <a:rPr lang="fr-FR" sz="2800" dirty="0"/>
            </a:br>
            <a:r>
              <a:rPr lang="fr-FR" sz="2800" i="1" dirty="0"/>
              <a:t>Toutes les publications techniques consultées confirment cette évidence</a:t>
            </a:r>
          </a:p>
          <a:p>
            <a:endParaRPr lang="fr-FR" sz="280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833120" y="5364480"/>
            <a:ext cx="7305040" cy="1200329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i="1" dirty="0"/>
              <a:t>Les « durées de vie » sont estimées en années plus souvent de l’ordre de 10 à 15 ans….or dans ce cas la membrane a près de 25 ans</a:t>
            </a:r>
          </a:p>
        </p:txBody>
      </p:sp>
    </p:spTree>
    <p:extLst>
      <p:ext uri="{BB962C8B-B14F-4D97-AF65-F5344CB8AC3E}">
        <p14:creationId xmlns:p14="http://schemas.microsoft.com/office/powerpoint/2010/main" val="670788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121788" y="655163"/>
            <a:ext cx="7390615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Les membranes sont conditionnées en rouleaux</a:t>
            </a:r>
          </a:p>
          <a:p>
            <a:r>
              <a:rPr lang="fr-FR" sz="2400" dirty="0"/>
              <a:t>Il a fallu découper et assembler ces rouleaux pour tapisser l’ensemble du réservoir</a:t>
            </a:r>
          </a:p>
          <a:p>
            <a:endParaRPr lang="fr-FR" sz="2400" dirty="0"/>
          </a:p>
          <a:p>
            <a:r>
              <a:rPr lang="fr-FR" sz="2400" dirty="0"/>
              <a:t>Ces assemblages ont nécessité des centaines de mètres voir des kilomètres de « soudure » qui ont été réalisées par des opérateurs</a:t>
            </a:r>
          </a:p>
          <a:p>
            <a:endParaRPr lang="fr-FR" sz="2400" dirty="0"/>
          </a:p>
          <a:p>
            <a:r>
              <a:rPr lang="fr-FR" sz="2400" b="1" dirty="0"/>
              <a:t>Peut on affirmer que l’ensemble des soudures a été réalisé sans aucune défaillance humaine?</a:t>
            </a:r>
          </a:p>
          <a:p>
            <a:endParaRPr lang="fr-FR" sz="2400" dirty="0"/>
          </a:p>
          <a:p>
            <a:r>
              <a:rPr lang="fr-FR" sz="2400" b="1" dirty="0"/>
              <a:t>Peut on affirmer que l’ensemble des soudures a correctement résisté eu temps et ne présente aucune faille après 25 ans ?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737474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359031" y="1094358"/>
            <a:ext cx="6787299" cy="5286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18" y="3727895"/>
            <a:ext cx="4911366" cy="2986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93" y="435882"/>
            <a:ext cx="3968684" cy="2972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5863471" y="1036948"/>
            <a:ext cx="2422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Assemblage de </a:t>
            </a:r>
            <a:r>
              <a:rPr lang="fr-FR" sz="2400" b="1" dirty="0" err="1"/>
              <a:t>géomembranes</a:t>
            </a:r>
            <a:endParaRPr lang="fr-FR" sz="2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904214" y="4477732"/>
            <a:ext cx="2168165" cy="832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Soudure  des joints</a:t>
            </a:r>
          </a:p>
        </p:txBody>
      </p:sp>
    </p:spTree>
    <p:extLst>
      <p:ext uri="{BB962C8B-B14F-4D97-AF65-F5344CB8AC3E}">
        <p14:creationId xmlns:p14="http://schemas.microsoft.com/office/powerpoint/2010/main" val="3925365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96" y="2941163"/>
            <a:ext cx="4661555" cy="4661555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150070" y="492208"/>
            <a:ext cx="7079530" cy="37856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En raison de la taille du réservoir </a:t>
            </a:r>
            <a:r>
              <a:rPr lang="fr-FR" sz="2400" i="1" dirty="0"/>
              <a:t>(75 m de diamètre)</a:t>
            </a:r>
            <a:r>
              <a:rPr lang="fr-FR" sz="2400" dirty="0"/>
              <a:t>et des quantités le déchets déposés </a:t>
            </a:r>
            <a:r>
              <a:rPr lang="fr-FR" sz="2400" i="1" dirty="0"/>
              <a:t>(40 000 tonnes) </a:t>
            </a:r>
            <a:r>
              <a:rPr lang="fr-FR" sz="2400" dirty="0"/>
              <a:t>les manutentions n’ont pu se faire que grâce à des engins mécaniques qui forcément ont du « rouler » sur la </a:t>
            </a:r>
            <a:r>
              <a:rPr lang="fr-FR" sz="2400" dirty="0" err="1"/>
              <a:t>géomembrane</a:t>
            </a:r>
            <a:endParaRPr lang="fr-FR" sz="2400" dirty="0"/>
          </a:p>
          <a:p>
            <a:r>
              <a:rPr lang="fr-FR" sz="2400" dirty="0"/>
              <a:t>Or cette membrane ne fait que environ 10 mm d’épaisseur</a:t>
            </a:r>
          </a:p>
          <a:p>
            <a:endParaRPr lang="fr-FR" sz="2400" dirty="0"/>
          </a:p>
          <a:p>
            <a:r>
              <a:rPr lang="fr-FR" sz="2400" b="1" dirty="0"/>
              <a:t>Peut on être sur que le passage des engins n’a pas provoqué de déchirures de la membrane ?</a:t>
            </a:r>
          </a:p>
        </p:txBody>
      </p:sp>
    </p:spTree>
    <p:extLst>
      <p:ext uri="{BB962C8B-B14F-4D97-AF65-F5344CB8AC3E}">
        <p14:creationId xmlns:p14="http://schemas.microsoft.com/office/powerpoint/2010/main" val="574691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651887" y="2973453"/>
            <a:ext cx="80665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Qu’est ce qu’une COKERIE ?</a:t>
            </a:r>
          </a:p>
        </p:txBody>
      </p:sp>
      <p:sp>
        <p:nvSpPr>
          <p:cNvPr id="5" name="Ellipse 4"/>
          <p:cNvSpPr/>
          <p:nvPr/>
        </p:nvSpPr>
        <p:spPr>
          <a:xfrm>
            <a:off x="3618690" y="976175"/>
            <a:ext cx="1974715" cy="1339007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63431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58857" y="914400"/>
            <a:ext cx="7442463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/>
              <a:t>La « matière </a:t>
            </a:r>
            <a:r>
              <a:rPr lang="fr-FR" sz="2400" dirty="0" err="1"/>
              <a:t>épurante</a:t>
            </a:r>
            <a:r>
              <a:rPr lang="fr-FR" sz="2400" dirty="0"/>
              <a:t> » stockée contient une multitude de composés chimiques enrobés dans de la terre, voir des pierres… peut être des éléments métalliques</a:t>
            </a:r>
          </a:p>
          <a:p>
            <a:endParaRPr lang="fr-FR" sz="2400" dirty="0"/>
          </a:p>
          <a:p>
            <a:r>
              <a:rPr lang="fr-FR" sz="2400" dirty="0"/>
              <a:t>Ces matières ont été déversées mécaniquement sur la </a:t>
            </a:r>
            <a:r>
              <a:rPr lang="fr-FR" sz="2400" dirty="0" err="1"/>
              <a:t>géomembrane</a:t>
            </a:r>
            <a:endParaRPr lang="fr-FR" sz="2400" dirty="0"/>
          </a:p>
          <a:p>
            <a:endParaRPr lang="fr-FR" sz="2400" dirty="0"/>
          </a:p>
          <a:p>
            <a:r>
              <a:rPr lang="fr-FR" sz="2400" b="1" dirty="0"/>
              <a:t>Peut on assurer que lors du remplissage la membrane n’a pas pu être déchirée par des pierres ou des éléments métalliques déversés depuis une benne?</a:t>
            </a:r>
          </a:p>
        </p:txBody>
      </p:sp>
    </p:spTree>
    <p:extLst>
      <p:ext uri="{BB962C8B-B14F-4D97-AF65-F5344CB8AC3E}">
        <p14:creationId xmlns:p14="http://schemas.microsoft.com/office/powerpoint/2010/main" val="1121519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883004" y="694724"/>
            <a:ext cx="5816338" cy="109350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Que s’est il passé au sein du réservoir depuis 27 ans ?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47145" y="2356743"/>
            <a:ext cx="8399282" cy="3785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Des produits chimiques dont on ne connait ni les proportions ni la liste complète sont « entassés » depuis 27 ans</a:t>
            </a:r>
          </a:p>
          <a:p>
            <a:endParaRPr lang="fr-FR" sz="2400" dirty="0"/>
          </a:p>
          <a:p>
            <a:r>
              <a:rPr lang="fr-FR" sz="2400" dirty="0"/>
              <a:t>Dans ces conditions il est très difficile de savoir si des réactions chimiques inconnues n’ont pas eu lieu engendrant de nouveaux composants dont on ignore l’influence sur la </a:t>
            </a:r>
            <a:r>
              <a:rPr lang="fr-FR" sz="2400" dirty="0" err="1"/>
              <a:t>géomembrane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On ne peut pas exclure non plus l’hypothèse de réactions chimiques provoquant des échauffements locaux fatals pour la </a:t>
            </a:r>
            <a:r>
              <a:rPr lang="fr-FR" sz="2400" dirty="0" err="1"/>
              <a:t>géomembrane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765096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920750" y="1310326"/>
            <a:ext cx="73471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b="1" dirty="0">
                <a:solidFill>
                  <a:srgbClr val="FF0000"/>
                </a:solidFill>
              </a:rPr>
              <a:t>Les gestionnaires du site semblent considérer que la membrane a été mise en œuvre de façon parfaite qu’elle est inaltérable et qu’elle constitue une protection absolue et éternelle</a:t>
            </a:r>
          </a:p>
          <a:p>
            <a:pPr algn="just"/>
            <a:br>
              <a:rPr lang="fr-FR" sz="2800" dirty="0"/>
            </a:br>
            <a:endParaRPr lang="fr-FR" sz="2800" dirty="0"/>
          </a:p>
        </p:txBody>
      </p:sp>
      <p:sp>
        <p:nvSpPr>
          <p:cNvPr id="2" name="ZoneTexte 1"/>
          <p:cNvSpPr txBox="1"/>
          <p:nvPr/>
        </p:nvSpPr>
        <p:spPr>
          <a:xfrm>
            <a:off x="1428274" y="3655275"/>
            <a:ext cx="5788158" cy="95792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Cette position est tout simplement contraire au bon sens</a:t>
            </a:r>
          </a:p>
        </p:txBody>
      </p:sp>
    </p:spTree>
    <p:extLst>
      <p:ext uri="{BB962C8B-B14F-4D97-AF65-F5344CB8AC3E}">
        <p14:creationId xmlns:p14="http://schemas.microsoft.com/office/powerpoint/2010/main" val="1483476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1517714" y="108409"/>
            <a:ext cx="6221691" cy="12019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Peut on envisager un jour de pomper de l’eau « potable » dans la nappe phréatique?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988" y="1707183"/>
            <a:ext cx="8213155" cy="3727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à coins arrondis 1"/>
          <p:cNvSpPr/>
          <p:nvPr/>
        </p:nvSpPr>
        <p:spPr>
          <a:xfrm>
            <a:off x="2714920" y="1866507"/>
            <a:ext cx="1282045" cy="367646"/>
          </a:xfrm>
          <a:prstGeom prst="wedgeRoundRectCallout">
            <a:avLst>
              <a:gd name="adj1" fmla="val -148774"/>
              <a:gd name="adj2" fmla="val 524038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Marienau</a:t>
            </a:r>
            <a:endParaRPr lang="fr-FR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1084083" y="4732256"/>
            <a:ext cx="2582944" cy="593888"/>
          </a:xfrm>
          <a:prstGeom prst="wedgeRoundRectCallout">
            <a:avLst>
              <a:gd name="adj1" fmla="val 46980"/>
              <a:gd name="adj2" fmla="val -105753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Nappe phréatique</a:t>
            </a:r>
          </a:p>
          <a:p>
            <a:pPr algn="ctr"/>
            <a:r>
              <a:rPr lang="fr-FR" dirty="0"/>
              <a:t>Dans le grés vosgien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67266" y="5561814"/>
            <a:ext cx="6872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Le grés vosgien qui « contient » la nappe phréatique affleure la surface du sol au droit de </a:t>
            </a:r>
            <a:r>
              <a:rPr lang="fr-FR" sz="2400" dirty="0" err="1"/>
              <a:t>Marienau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978756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44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6" y="0"/>
            <a:ext cx="7965649" cy="553733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58856" y="5715830"/>
            <a:ext cx="8277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Actuellement le niveau de la nappe est environ 100 m sous le réservoir</a:t>
            </a:r>
          </a:p>
          <a:p>
            <a:pPr algn="ctr"/>
            <a:r>
              <a:rPr lang="fr-FR" sz="2800" b="1" dirty="0"/>
              <a:t>A terme la nappe sera à 13 m sous le réservoir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5269584" y="2516957"/>
            <a:ext cx="1508288" cy="35528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6579909" y="3825146"/>
            <a:ext cx="831914" cy="19911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cre 4"/>
              <p14:cNvContentPartPr/>
              <p14:nvPr/>
            </p14:nvContentPartPr>
            <p14:xfrm>
              <a:off x="1482840" y="6177857"/>
              <a:ext cx="6817098" cy="178493"/>
            </p14:xfrm>
          </p:contentPart>
        </mc:Choice>
        <mc:Fallback xmlns="">
          <p:pic>
            <p:nvPicPr>
              <p:cNvPr id="5" name="Encre 4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467000" y="6114521"/>
                <a:ext cx="6848779" cy="3051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Encre 8"/>
              <p14:cNvContentPartPr/>
              <p14:nvPr/>
            </p14:nvContentPartPr>
            <p14:xfrm>
              <a:off x="1482840" y="2625480"/>
              <a:ext cx="2142720" cy="7200"/>
            </p14:xfrm>
          </p:contentPart>
        </mc:Choice>
        <mc:Fallback xmlns="">
          <p:pic>
            <p:nvPicPr>
              <p:cNvPr id="9" name="Encre 8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467000" y="2562120"/>
                <a:ext cx="217440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Encre 9"/>
              <p14:cNvContentPartPr/>
              <p14:nvPr/>
            </p14:nvContentPartPr>
            <p14:xfrm>
              <a:off x="5192640" y="2351160"/>
              <a:ext cx="1496160" cy="33120"/>
            </p14:xfrm>
          </p:contentPart>
        </mc:Choice>
        <mc:Fallback xmlns="">
          <p:pic>
            <p:nvPicPr>
              <p:cNvPr id="10" name="Encre 9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5176800" y="2287800"/>
                <a:ext cx="1527840" cy="1602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43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404593" y="697000"/>
            <a:ext cx="6956982" cy="1938992"/>
          </a:xfrm>
          <a:prstGeom prst="rect">
            <a:avLst/>
          </a:prstGeom>
          <a:ln w="57150"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13 m au dessus de la nappe phréatique nous aurons une « bombe polluante de 40 000 tonnes» contenue dans une membrane de 10 mm de près de 27 ans d’âge dont on peut mettre en doute la capacité à contenir les polluants… pour l’éternité</a:t>
            </a:r>
          </a:p>
        </p:txBody>
      </p:sp>
      <p:sp>
        <p:nvSpPr>
          <p:cNvPr id="19" name="Rogner un rectangle avec un coin du même côté 18"/>
          <p:cNvSpPr/>
          <p:nvPr/>
        </p:nvSpPr>
        <p:spPr>
          <a:xfrm>
            <a:off x="2507529" y="178493"/>
            <a:ext cx="4930219" cy="293313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i="1" dirty="0"/>
              <a:t>La situation se résume ainsi 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395926" y="3349623"/>
            <a:ext cx="7447175" cy="3006728"/>
            <a:chOff x="339365" y="3148553"/>
            <a:chExt cx="7447175" cy="3006728"/>
          </a:xfrm>
        </p:grpSpPr>
        <p:sp>
          <p:nvSpPr>
            <p:cNvPr id="8" name="Rectangle 7"/>
            <p:cNvSpPr/>
            <p:nvPr/>
          </p:nvSpPr>
          <p:spPr>
            <a:xfrm>
              <a:off x="1348032" y="4149829"/>
              <a:ext cx="6438508" cy="1581668"/>
            </a:xfrm>
            <a:prstGeom prst="rect">
              <a:avLst/>
            </a:prstGeom>
            <a:pattFill prst="pct30">
              <a:fgClr>
                <a:srgbClr val="FB5F35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" name="Connecteur droit avec flèche 9"/>
            <p:cNvCxnSpPr/>
            <p:nvPr/>
          </p:nvCxnSpPr>
          <p:spPr>
            <a:xfrm flipH="1">
              <a:off x="4435311" y="4939223"/>
              <a:ext cx="9427" cy="53732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e 17"/>
            <p:cNvGrpSpPr/>
            <p:nvPr/>
          </p:nvGrpSpPr>
          <p:grpSpPr>
            <a:xfrm>
              <a:off x="1206631" y="3827282"/>
              <a:ext cx="6523348" cy="2327999"/>
              <a:chOff x="1263192" y="3403498"/>
              <a:chExt cx="6523348" cy="2327999"/>
            </a:xfrm>
          </p:grpSpPr>
          <p:cxnSp>
            <p:nvCxnSpPr>
              <p:cNvPr id="5" name="Connecteur droit 4"/>
              <p:cNvCxnSpPr/>
              <p:nvPr/>
            </p:nvCxnSpPr>
            <p:spPr>
              <a:xfrm flipV="1">
                <a:off x="1263192" y="3707192"/>
                <a:ext cx="6523348" cy="188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ZoneTexte 11"/>
              <p:cNvSpPr txBox="1"/>
              <p:nvPr/>
            </p:nvSpPr>
            <p:spPr>
              <a:xfrm>
                <a:off x="4567286" y="4599437"/>
                <a:ext cx="123962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rgbClr val="FF0000"/>
                    </a:solidFill>
                  </a:rPr>
                  <a:t>13 </a:t>
                </a:r>
                <a:r>
                  <a:rPr lang="fr-FR" b="1" dirty="0" err="1">
                    <a:solidFill>
                      <a:srgbClr val="FF0000"/>
                    </a:solidFill>
                  </a:rPr>
                  <a:t>métres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Organigramme : Disque magnétique 12"/>
              <p:cNvSpPr/>
              <p:nvPr/>
            </p:nvSpPr>
            <p:spPr>
              <a:xfrm>
                <a:off x="3751868" y="3403498"/>
                <a:ext cx="1545996" cy="1111519"/>
              </a:xfrm>
              <a:prstGeom prst="flowChartMagneticDisk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40 000 t de polluants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348032" y="5052767"/>
                <a:ext cx="6438508" cy="678730"/>
              </a:xfrm>
              <a:prstGeom prst="rect">
                <a:avLst/>
              </a:prstGeom>
              <a:pattFill prst="wave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à coins arrondis 14"/>
              <p:cNvSpPr/>
              <p:nvPr/>
            </p:nvSpPr>
            <p:spPr>
              <a:xfrm>
                <a:off x="1979629" y="4226270"/>
                <a:ext cx="1414020" cy="505985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Grés</a:t>
                </a:r>
                <a:br>
                  <a:rPr lang="fr-FR" dirty="0"/>
                </a:br>
                <a:r>
                  <a:rPr lang="fr-FR" i="1" dirty="0"/>
                  <a:t>Poreux</a:t>
                </a:r>
              </a:p>
            </p:txBody>
          </p:sp>
          <p:sp>
            <p:nvSpPr>
              <p:cNvPr id="16" name="Rectangle à coins arrondis 15"/>
              <p:cNvSpPr/>
              <p:nvPr/>
            </p:nvSpPr>
            <p:spPr>
              <a:xfrm>
                <a:off x="3923122" y="5287172"/>
                <a:ext cx="1959204" cy="288746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Nappe phréatique</a:t>
                </a:r>
              </a:p>
            </p:txBody>
          </p:sp>
        </p:grpSp>
        <p:sp>
          <p:nvSpPr>
            <p:cNvPr id="20" name="Rectangle à coins arrondis 19"/>
            <p:cNvSpPr/>
            <p:nvPr/>
          </p:nvSpPr>
          <p:spPr>
            <a:xfrm>
              <a:off x="339365" y="3148553"/>
              <a:ext cx="1451728" cy="509047"/>
            </a:xfrm>
            <a:prstGeom prst="wedgeRoundRectCallout">
              <a:avLst>
                <a:gd name="adj1" fmla="val 214881"/>
                <a:gd name="adj2" fmla="val 30138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Membrane de 10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3357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-2" y="5235069"/>
            <a:ext cx="9144002" cy="1635551"/>
          </a:xfrm>
          <a:prstGeom prst="rect">
            <a:avLst/>
          </a:prstGeom>
          <a:pattFill prst="zigZag">
            <a:fgClr>
              <a:srgbClr val="00206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/>
            </a:prstTxWarp>
          </a:bodyPr>
          <a:lstStyle/>
          <a:p>
            <a:pPr algn="ctr"/>
            <a:endParaRPr lang="fr-FR" sz="600" dirty="0">
              <a:solidFill>
                <a:srgbClr val="FF0000"/>
              </a:solidFill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2535810" y="952106"/>
            <a:ext cx="6608190" cy="4269726"/>
            <a:chOff x="1834616" y="197399"/>
            <a:chExt cx="7051250" cy="5044822"/>
          </a:xfrm>
        </p:grpSpPr>
        <p:grpSp>
          <p:nvGrpSpPr>
            <p:cNvPr id="20" name="Groupe 19"/>
            <p:cNvGrpSpPr/>
            <p:nvPr/>
          </p:nvGrpSpPr>
          <p:grpSpPr>
            <a:xfrm>
              <a:off x="1834616" y="197399"/>
              <a:ext cx="7051250" cy="5044822"/>
              <a:chOff x="1951348" y="190247"/>
              <a:chExt cx="7051250" cy="5044822"/>
            </a:xfrm>
          </p:grpSpPr>
          <p:grpSp>
            <p:nvGrpSpPr>
              <p:cNvPr id="19" name="Groupe 18"/>
              <p:cNvGrpSpPr/>
              <p:nvPr/>
            </p:nvGrpSpPr>
            <p:grpSpPr>
              <a:xfrm>
                <a:off x="1951348" y="190247"/>
                <a:ext cx="7051250" cy="4418484"/>
                <a:chOff x="1951348" y="190247"/>
                <a:chExt cx="7051250" cy="4418484"/>
              </a:xfrm>
            </p:grpSpPr>
            <p:sp>
              <p:nvSpPr>
                <p:cNvPr id="11" name="Forme libre 10"/>
                <p:cNvSpPr/>
                <p:nvPr/>
              </p:nvSpPr>
              <p:spPr>
                <a:xfrm>
                  <a:off x="1951348" y="190247"/>
                  <a:ext cx="5279011" cy="3374796"/>
                </a:xfrm>
                <a:custGeom>
                  <a:avLst/>
                  <a:gdLst>
                    <a:gd name="connsiteX0" fmla="*/ 0 w 5279011"/>
                    <a:gd name="connsiteY0" fmla="*/ 197963 h 3374796"/>
                    <a:gd name="connsiteX1" fmla="*/ 9427 w 5279011"/>
                    <a:gd name="connsiteY1" fmla="*/ 245097 h 3374796"/>
                    <a:gd name="connsiteX2" fmla="*/ 18854 w 5279011"/>
                    <a:gd name="connsiteY2" fmla="*/ 273378 h 3374796"/>
                    <a:gd name="connsiteX3" fmla="*/ 28281 w 5279011"/>
                    <a:gd name="connsiteY3" fmla="*/ 358219 h 3374796"/>
                    <a:gd name="connsiteX4" fmla="*/ 47134 w 5279011"/>
                    <a:gd name="connsiteY4" fmla="*/ 414780 h 3374796"/>
                    <a:gd name="connsiteX5" fmla="*/ 56561 w 5279011"/>
                    <a:gd name="connsiteY5" fmla="*/ 480767 h 3374796"/>
                    <a:gd name="connsiteX6" fmla="*/ 65988 w 5279011"/>
                    <a:gd name="connsiteY6" fmla="*/ 565609 h 3374796"/>
                    <a:gd name="connsiteX7" fmla="*/ 84842 w 5279011"/>
                    <a:gd name="connsiteY7" fmla="*/ 697584 h 3374796"/>
                    <a:gd name="connsiteX8" fmla="*/ 103695 w 5279011"/>
                    <a:gd name="connsiteY8" fmla="*/ 1027522 h 3374796"/>
                    <a:gd name="connsiteX9" fmla="*/ 113122 w 5279011"/>
                    <a:gd name="connsiteY9" fmla="*/ 1065229 h 3374796"/>
                    <a:gd name="connsiteX10" fmla="*/ 122549 w 5279011"/>
                    <a:gd name="connsiteY10" fmla="*/ 1121790 h 3374796"/>
                    <a:gd name="connsiteX11" fmla="*/ 131976 w 5279011"/>
                    <a:gd name="connsiteY11" fmla="*/ 1150070 h 3374796"/>
                    <a:gd name="connsiteX12" fmla="*/ 150829 w 5279011"/>
                    <a:gd name="connsiteY12" fmla="*/ 1244338 h 3374796"/>
                    <a:gd name="connsiteX13" fmla="*/ 160256 w 5279011"/>
                    <a:gd name="connsiteY13" fmla="*/ 1319753 h 3374796"/>
                    <a:gd name="connsiteX14" fmla="*/ 169683 w 5279011"/>
                    <a:gd name="connsiteY14" fmla="*/ 1404594 h 3374796"/>
                    <a:gd name="connsiteX15" fmla="*/ 179110 w 5279011"/>
                    <a:gd name="connsiteY15" fmla="*/ 1442301 h 3374796"/>
                    <a:gd name="connsiteX16" fmla="*/ 197963 w 5279011"/>
                    <a:gd name="connsiteY16" fmla="*/ 1527143 h 3374796"/>
                    <a:gd name="connsiteX17" fmla="*/ 207390 w 5279011"/>
                    <a:gd name="connsiteY17" fmla="*/ 1621411 h 3374796"/>
                    <a:gd name="connsiteX18" fmla="*/ 235671 w 5279011"/>
                    <a:gd name="connsiteY18" fmla="*/ 1715679 h 3374796"/>
                    <a:gd name="connsiteX19" fmla="*/ 263951 w 5279011"/>
                    <a:gd name="connsiteY19" fmla="*/ 1781666 h 3374796"/>
                    <a:gd name="connsiteX20" fmla="*/ 282805 w 5279011"/>
                    <a:gd name="connsiteY20" fmla="*/ 1847654 h 3374796"/>
                    <a:gd name="connsiteX21" fmla="*/ 301658 w 5279011"/>
                    <a:gd name="connsiteY21" fmla="*/ 1904215 h 3374796"/>
                    <a:gd name="connsiteX22" fmla="*/ 320512 w 5279011"/>
                    <a:gd name="connsiteY22" fmla="*/ 1932495 h 3374796"/>
                    <a:gd name="connsiteX23" fmla="*/ 348792 w 5279011"/>
                    <a:gd name="connsiteY23" fmla="*/ 2036190 h 3374796"/>
                    <a:gd name="connsiteX24" fmla="*/ 358219 w 5279011"/>
                    <a:gd name="connsiteY24" fmla="*/ 2083324 h 3374796"/>
                    <a:gd name="connsiteX25" fmla="*/ 377073 w 5279011"/>
                    <a:gd name="connsiteY25" fmla="*/ 2139885 h 3374796"/>
                    <a:gd name="connsiteX26" fmla="*/ 386499 w 5279011"/>
                    <a:gd name="connsiteY26" fmla="*/ 2168165 h 3374796"/>
                    <a:gd name="connsiteX27" fmla="*/ 395926 w 5279011"/>
                    <a:gd name="connsiteY27" fmla="*/ 2196446 h 3374796"/>
                    <a:gd name="connsiteX28" fmla="*/ 414780 w 5279011"/>
                    <a:gd name="connsiteY28" fmla="*/ 2271860 h 3374796"/>
                    <a:gd name="connsiteX29" fmla="*/ 433633 w 5279011"/>
                    <a:gd name="connsiteY29" fmla="*/ 2300140 h 3374796"/>
                    <a:gd name="connsiteX30" fmla="*/ 452487 w 5279011"/>
                    <a:gd name="connsiteY30" fmla="*/ 2337848 h 3374796"/>
                    <a:gd name="connsiteX31" fmla="*/ 480767 w 5279011"/>
                    <a:gd name="connsiteY31" fmla="*/ 2413262 h 3374796"/>
                    <a:gd name="connsiteX32" fmla="*/ 499621 w 5279011"/>
                    <a:gd name="connsiteY32" fmla="*/ 2469823 h 3374796"/>
                    <a:gd name="connsiteX33" fmla="*/ 509048 w 5279011"/>
                    <a:gd name="connsiteY33" fmla="*/ 2498103 h 3374796"/>
                    <a:gd name="connsiteX34" fmla="*/ 537328 w 5279011"/>
                    <a:gd name="connsiteY34" fmla="*/ 2516957 h 3374796"/>
                    <a:gd name="connsiteX35" fmla="*/ 565609 w 5279011"/>
                    <a:gd name="connsiteY35" fmla="*/ 2573518 h 3374796"/>
                    <a:gd name="connsiteX36" fmla="*/ 584462 w 5279011"/>
                    <a:gd name="connsiteY36" fmla="*/ 2639505 h 3374796"/>
                    <a:gd name="connsiteX37" fmla="*/ 641023 w 5279011"/>
                    <a:gd name="connsiteY37" fmla="*/ 2705493 h 3374796"/>
                    <a:gd name="connsiteX38" fmla="*/ 678730 w 5279011"/>
                    <a:gd name="connsiteY38" fmla="*/ 2752627 h 3374796"/>
                    <a:gd name="connsiteX39" fmla="*/ 688157 w 5279011"/>
                    <a:gd name="connsiteY39" fmla="*/ 2780907 h 3374796"/>
                    <a:gd name="connsiteX40" fmla="*/ 707011 w 5279011"/>
                    <a:gd name="connsiteY40" fmla="*/ 2809188 h 3374796"/>
                    <a:gd name="connsiteX41" fmla="*/ 725864 w 5279011"/>
                    <a:gd name="connsiteY41" fmla="*/ 2865749 h 3374796"/>
                    <a:gd name="connsiteX42" fmla="*/ 772998 w 5279011"/>
                    <a:gd name="connsiteY42" fmla="*/ 2922310 h 3374796"/>
                    <a:gd name="connsiteX43" fmla="*/ 801279 w 5279011"/>
                    <a:gd name="connsiteY43" fmla="*/ 2950590 h 3374796"/>
                    <a:gd name="connsiteX44" fmla="*/ 876693 w 5279011"/>
                    <a:gd name="connsiteY44" fmla="*/ 3035431 h 3374796"/>
                    <a:gd name="connsiteX45" fmla="*/ 904974 w 5279011"/>
                    <a:gd name="connsiteY45" fmla="*/ 3044858 h 3374796"/>
                    <a:gd name="connsiteX46" fmla="*/ 933254 w 5279011"/>
                    <a:gd name="connsiteY46" fmla="*/ 3063712 h 3374796"/>
                    <a:gd name="connsiteX47" fmla="*/ 942681 w 5279011"/>
                    <a:gd name="connsiteY47" fmla="*/ 3091992 h 3374796"/>
                    <a:gd name="connsiteX48" fmla="*/ 999242 w 5279011"/>
                    <a:gd name="connsiteY48" fmla="*/ 3129699 h 3374796"/>
                    <a:gd name="connsiteX49" fmla="*/ 1074656 w 5279011"/>
                    <a:gd name="connsiteY49" fmla="*/ 3186260 h 3374796"/>
                    <a:gd name="connsiteX50" fmla="*/ 1102937 w 5279011"/>
                    <a:gd name="connsiteY50" fmla="*/ 3205114 h 3374796"/>
                    <a:gd name="connsiteX51" fmla="*/ 1131217 w 5279011"/>
                    <a:gd name="connsiteY51" fmla="*/ 3214540 h 3374796"/>
                    <a:gd name="connsiteX52" fmla="*/ 1216058 w 5279011"/>
                    <a:gd name="connsiteY52" fmla="*/ 3280528 h 3374796"/>
                    <a:gd name="connsiteX53" fmla="*/ 1272619 w 5279011"/>
                    <a:gd name="connsiteY53" fmla="*/ 3289955 h 3374796"/>
                    <a:gd name="connsiteX54" fmla="*/ 1310326 w 5279011"/>
                    <a:gd name="connsiteY54" fmla="*/ 3308809 h 3374796"/>
                    <a:gd name="connsiteX55" fmla="*/ 1451728 w 5279011"/>
                    <a:gd name="connsiteY55" fmla="*/ 3327662 h 3374796"/>
                    <a:gd name="connsiteX56" fmla="*/ 1706252 w 5279011"/>
                    <a:gd name="connsiteY56" fmla="*/ 3346516 h 3374796"/>
                    <a:gd name="connsiteX57" fmla="*/ 2083324 w 5279011"/>
                    <a:gd name="connsiteY57" fmla="*/ 3365369 h 3374796"/>
                    <a:gd name="connsiteX58" fmla="*/ 2498104 w 5279011"/>
                    <a:gd name="connsiteY58" fmla="*/ 3374796 h 3374796"/>
                    <a:gd name="connsiteX59" fmla="*/ 2818615 w 5279011"/>
                    <a:gd name="connsiteY59" fmla="*/ 3355943 h 3374796"/>
                    <a:gd name="connsiteX60" fmla="*/ 2950590 w 5279011"/>
                    <a:gd name="connsiteY60" fmla="*/ 3327662 h 3374796"/>
                    <a:gd name="connsiteX61" fmla="*/ 3148553 w 5279011"/>
                    <a:gd name="connsiteY61" fmla="*/ 3318235 h 3374796"/>
                    <a:gd name="connsiteX62" fmla="*/ 3261675 w 5279011"/>
                    <a:gd name="connsiteY62" fmla="*/ 3271101 h 3374796"/>
                    <a:gd name="connsiteX63" fmla="*/ 3393650 w 5279011"/>
                    <a:gd name="connsiteY63" fmla="*/ 3223967 h 3374796"/>
                    <a:gd name="connsiteX64" fmla="*/ 3431357 w 5279011"/>
                    <a:gd name="connsiteY64" fmla="*/ 3205114 h 3374796"/>
                    <a:gd name="connsiteX65" fmla="*/ 3459638 w 5279011"/>
                    <a:gd name="connsiteY65" fmla="*/ 3186260 h 3374796"/>
                    <a:gd name="connsiteX66" fmla="*/ 3610466 w 5279011"/>
                    <a:gd name="connsiteY66" fmla="*/ 3148553 h 3374796"/>
                    <a:gd name="connsiteX67" fmla="*/ 3685881 w 5279011"/>
                    <a:gd name="connsiteY67" fmla="*/ 3120272 h 3374796"/>
                    <a:gd name="connsiteX68" fmla="*/ 3883844 w 5279011"/>
                    <a:gd name="connsiteY68" fmla="*/ 3073138 h 3374796"/>
                    <a:gd name="connsiteX69" fmla="*/ 3921551 w 5279011"/>
                    <a:gd name="connsiteY69" fmla="*/ 3054285 h 3374796"/>
                    <a:gd name="connsiteX70" fmla="*/ 3949831 w 5279011"/>
                    <a:gd name="connsiteY70" fmla="*/ 3044858 h 3374796"/>
                    <a:gd name="connsiteX71" fmla="*/ 4015819 w 5279011"/>
                    <a:gd name="connsiteY71" fmla="*/ 3016578 h 3374796"/>
                    <a:gd name="connsiteX72" fmla="*/ 4072380 w 5279011"/>
                    <a:gd name="connsiteY72" fmla="*/ 2978870 h 3374796"/>
                    <a:gd name="connsiteX73" fmla="*/ 4100660 w 5279011"/>
                    <a:gd name="connsiteY73" fmla="*/ 2960017 h 3374796"/>
                    <a:gd name="connsiteX74" fmla="*/ 4138367 w 5279011"/>
                    <a:gd name="connsiteY74" fmla="*/ 2931736 h 3374796"/>
                    <a:gd name="connsiteX75" fmla="*/ 4204355 w 5279011"/>
                    <a:gd name="connsiteY75" fmla="*/ 2884602 h 3374796"/>
                    <a:gd name="connsiteX76" fmla="*/ 4232636 w 5279011"/>
                    <a:gd name="connsiteY76" fmla="*/ 2856322 h 3374796"/>
                    <a:gd name="connsiteX77" fmla="*/ 4279770 w 5279011"/>
                    <a:gd name="connsiteY77" fmla="*/ 2818615 h 3374796"/>
                    <a:gd name="connsiteX78" fmla="*/ 4298623 w 5279011"/>
                    <a:gd name="connsiteY78" fmla="*/ 2790334 h 3374796"/>
                    <a:gd name="connsiteX79" fmla="*/ 4402318 w 5279011"/>
                    <a:gd name="connsiteY79" fmla="*/ 2648932 h 3374796"/>
                    <a:gd name="connsiteX80" fmla="*/ 4449452 w 5279011"/>
                    <a:gd name="connsiteY80" fmla="*/ 2630079 h 3374796"/>
                    <a:gd name="connsiteX81" fmla="*/ 4534293 w 5279011"/>
                    <a:gd name="connsiteY81" fmla="*/ 2554664 h 3374796"/>
                    <a:gd name="connsiteX82" fmla="*/ 4590854 w 5279011"/>
                    <a:gd name="connsiteY82" fmla="*/ 2498103 h 3374796"/>
                    <a:gd name="connsiteX83" fmla="*/ 4647415 w 5279011"/>
                    <a:gd name="connsiteY83" fmla="*/ 2450969 h 3374796"/>
                    <a:gd name="connsiteX84" fmla="*/ 4666268 w 5279011"/>
                    <a:gd name="connsiteY84" fmla="*/ 2422689 h 3374796"/>
                    <a:gd name="connsiteX85" fmla="*/ 4685122 w 5279011"/>
                    <a:gd name="connsiteY85" fmla="*/ 2384982 h 3374796"/>
                    <a:gd name="connsiteX86" fmla="*/ 4722829 w 5279011"/>
                    <a:gd name="connsiteY86" fmla="*/ 2347275 h 3374796"/>
                    <a:gd name="connsiteX87" fmla="*/ 4760537 w 5279011"/>
                    <a:gd name="connsiteY87" fmla="*/ 2271860 h 3374796"/>
                    <a:gd name="connsiteX88" fmla="*/ 4779390 w 5279011"/>
                    <a:gd name="connsiteY88" fmla="*/ 2243580 h 3374796"/>
                    <a:gd name="connsiteX89" fmla="*/ 4798244 w 5279011"/>
                    <a:gd name="connsiteY89" fmla="*/ 2187019 h 3374796"/>
                    <a:gd name="connsiteX90" fmla="*/ 4807671 w 5279011"/>
                    <a:gd name="connsiteY90" fmla="*/ 2158738 h 3374796"/>
                    <a:gd name="connsiteX91" fmla="*/ 4873658 w 5279011"/>
                    <a:gd name="connsiteY91" fmla="*/ 2055044 h 3374796"/>
                    <a:gd name="connsiteX92" fmla="*/ 4920792 w 5279011"/>
                    <a:gd name="connsiteY92" fmla="*/ 1960776 h 3374796"/>
                    <a:gd name="connsiteX93" fmla="*/ 4958499 w 5279011"/>
                    <a:gd name="connsiteY93" fmla="*/ 1894788 h 3374796"/>
                    <a:gd name="connsiteX94" fmla="*/ 4967926 w 5279011"/>
                    <a:gd name="connsiteY94" fmla="*/ 1847654 h 3374796"/>
                    <a:gd name="connsiteX95" fmla="*/ 4996207 w 5279011"/>
                    <a:gd name="connsiteY95" fmla="*/ 1781666 h 3374796"/>
                    <a:gd name="connsiteX96" fmla="*/ 5005633 w 5279011"/>
                    <a:gd name="connsiteY96" fmla="*/ 1734532 h 3374796"/>
                    <a:gd name="connsiteX97" fmla="*/ 5015060 w 5279011"/>
                    <a:gd name="connsiteY97" fmla="*/ 1696825 h 3374796"/>
                    <a:gd name="connsiteX98" fmla="*/ 5024487 w 5279011"/>
                    <a:gd name="connsiteY98" fmla="*/ 1630837 h 3374796"/>
                    <a:gd name="connsiteX99" fmla="*/ 5052767 w 5279011"/>
                    <a:gd name="connsiteY99" fmla="*/ 1593130 h 3374796"/>
                    <a:gd name="connsiteX100" fmla="*/ 5071621 w 5279011"/>
                    <a:gd name="connsiteY100" fmla="*/ 1451728 h 3374796"/>
                    <a:gd name="connsiteX101" fmla="*/ 5062194 w 5279011"/>
                    <a:gd name="connsiteY101" fmla="*/ 1272619 h 3374796"/>
                    <a:gd name="connsiteX102" fmla="*/ 5081048 w 5279011"/>
                    <a:gd name="connsiteY102" fmla="*/ 1131217 h 3374796"/>
                    <a:gd name="connsiteX103" fmla="*/ 5109328 w 5279011"/>
                    <a:gd name="connsiteY103" fmla="*/ 1027522 h 3374796"/>
                    <a:gd name="connsiteX104" fmla="*/ 5128182 w 5279011"/>
                    <a:gd name="connsiteY104" fmla="*/ 952107 h 3374796"/>
                    <a:gd name="connsiteX105" fmla="*/ 5147036 w 5279011"/>
                    <a:gd name="connsiteY105" fmla="*/ 895547 h 3374796"/>
                    <a:gd name="connsiteX106" fmla="*/ 5156462 w 5279011"/>
                    <a:gd name="connsiteY106" fmla="*/ 772998 h 3374796"/>
                    <a:gd name="connsiteX107" fmla="*/ 5175316 w 5279011"/>
                    <a:gd name="connsiteY107" fmla="*/ 716437 h 3374796"/>
                    <a:gd name="connsiteX108" fmla="*/ 5184743 w 5279011"/>
                    <a:gd name="connsiteY108" fmla="*/ 622169 h 3374796"/>
                    <a:gd name="connsiteX109" fmla="*/ 5194170 w 5279011"/>
                    <a:gd name="connsiteY109" fmla="*/ 461914 h 3374796"/>
                    <a:gd name="connsiteX110" fmla="*/ 5213023 w 5279011"/>
                    <a:gd name="connsiteY110" fmla="*/ 367646 h 3374796"/>
                    <a:gd name="connsiteX111" fmla="*/ 5231877 w 5279011"/>
                    <a:gd name="connsiteY111" fmla="*/ 75415 h 3374796"/>
                    <a:gd name="connsiteX112" fmla="*/ 5241304 w 5279011"/>
                    <a:gd name="connsiteY112" fmla="*/ 0 h 3374796"/>
                    <a:gd name="connsiteX113" fmla="*/ 5279011 w 5279011"/>
                    <a:gd name="connsiteY113" fmla="*/ 18854 h 337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</a:cxnLst>
                  <a:rect l="l" t="t" r="r" b="b"/>
                  <a:pathLst>
                    <a:path w="5279011" h="3374796">
                      <a:moveTo>
                        <a:pt x="0" y="197963"/>
                      </a:moveTo>
                      <a:cubicBezTo>
                        <a:pt x="3142" y="213674"/>
                        <a:pt x="5541" y="229553"/>
                        <a:pt x="9427" y="245097"/>
                      </a:cubicBezTo>
                      <a:cubicBezTo>
                        <a:pt x="11837" y="254737"/>
                        <a:pt x="17220" y="263576"/>
                        <a:pt x="18854" y="273378"/>
                      </a:cubicBezTo>
                      <a:cubicBezTo>
                        <a:pt x="23532" y="301445"/>
                        <a:pt x="22701" y="330317"/>
                        <a:pt x="28281" y="358219"/>
                      </a:cubicBezTo>
                      <a:cubicBezTo>
                        <a:pt x="32178" y="377707"/>
                        <a:pt x="47134" y="414780"/>
                        <a:pt x="47134" y="414780"/>
                      </a:cubicBezTo>
                      <a:cubicBezTo>
                        <a:pt x="50276" y="436776"/>
                        <a:pt x="53805" y="458720"/>
                        <a:pt x="56561" y="480767"/>
                      </a:cubicBezTo>
                      <a:cubicBezTo>
                        <a:pt x="60090" y="509002"/>
                        <a:pt x="62308" y="537393"/>
                        <a:pt x="65988" y="565609"/>
                      </a:cubicBezTo>
                      <a:cubicBezTo>
                        <a:pt x="71736" y="609674"/>
                        <a:pt x="84842" y="697584"/>
                        <a:pt x="84842" y="697584"/>
                      </a:cubicBezTo>
                      <a:cubicBezTo>
                        <a:pt x="87834" y="763407"/>
                        <a:pt x="93871" y="944021"/>
                        <a:pt x="103695" y="1027522"/>
                      </a:cubicBezTo>
                      <a:cubicBezTo>
                        <a:pt x="105209" y="1040389"/>
                        <a:pt x="110581" y="1052525"/>
                        <a:pt x="113122" y="1065229"/>
                      </a:cubicBezTo>
                      <a:cubicBezTo>
                        <a:pt x="116871" y="1083972"/>
                        <a:pt x="118403" y="1103131"/>
                        <a:pt x="122549" y="1121790"/>
                      </a:cubicBezTo>
                      <a:cubicBezTo>
                        <a:pt x="124705" y="1131490"/>
                        <a:pt x="129246" y="1140516"/>
                        <a:pt x="131976" y="1150070"/>
                      </a:cubicBezTo>
                      <a:cubicBezTo>
                        <a:pt x="141792" y="1184426"/>
                        <a:pt x="145538" y="1207297"/>
                        <a:pt x="150829" y="1244338"/>
                      </a:cubicBezTo>
                      <a:cubicBezTo>
                        <a:pt x="154412" y="1269417"/>
                        <a:pt x="157296" y="1294593"/>
                        <a:pt x="160256" y="1319753"/>
                      </a:cubicBezTo>
                      <a:cubicBezTo>
                        <a:pt x="163581" y="1348012"/>
                        <a:pt x="165356" y="1376471"/>
                        <a:pt x="169683" y="1404594"/>
                      </a:cubicBezTo>
                      <a:cubicBezTo>
                        <a:pt x="171653" y="1417399"/>
                        <a:pt x="176569" y="1429597"/>
                        <a:pt x="179110" y="1442301"/>
                      </a:cubicBezTo>
                      <a:cubicBezTo>
                        <a:pt x="195702" y="1525260"/>
                        <a:pt x="179618" y="1472101"/>
                        <a:pt x="197963" y="1527143"/>
                      </a:cubicBezTo>
                      <a:cubicBezTo>
                        <a:pt x="201105" y="1558566"/>
                        <a:pt x="202924" y="1590149"/>
                        <a:pt x="207390" y="1621411"/>
                      </a:cubicBezTo>
                      <a:cubicBezTo>
                        <a:pt x="212378" y="1656326"/>
                        <a:pt x="226923" y="1680684"/>
                        <a:pt x="235671" y="1715679"/>
                      </a:cubicBezTo>
                      <a:cubicBezTo>
                        <a:pt x="247845" y="1764377"/>
                        <a:pt x="237910" y="1742606"/>
                        <a:pt x="263951" y="1781666"/>
                      </a:cubicBezTo>
                      <a:cubicBezTo>
                        <a:pt x="295626" y="1876691"/>
                        <a:pt x="247302" y="1729310"/>
                        <a:pt x="282805" y="1847654"/>
                      </a:cubicBezTo>
                      <a:cubicBezTo>
                        <a:pt x="288516" y="1866689"/>
                        <a:pt x="290634" y="1887679"/>
                        <a:pt x="301658" y="1904215"/>
                      </a:cubicBezTo>
                      <a:lnTo>
                        <a:pt x="320512" y="1932495"/>
                      </a:lnTo>
                      <a:cubicBezTo>
                        <a:pt x="334057" y="1973129"/>
                        <a:pt x="338159" y="1983025"/>
                        <a:pt x="348792" y="2036190"/>
                      </a:cubicBezTo>
                      <a:cubicBezTo>
                        <a:pt x="351934" y="2051901"/>
                        <a:pt x="354003" y="2067866"/>
                        <a:pt x="358219" y="2083324"/>
                      </a:cubicBezTo>
                      <a:cubicBezTo>
                        <a:pt x="363448" y="2102497"/>
                        <a:pt x="370789" y="2121031"/>
                        <a:pt x="377073" y="2139885"/>
                      </a:cubicBezTo>
                      <a:lnTo>
                        <a:pt x="386499" y="2168165"/>
                      </a:lnTo>
                      <a:cubicBezTo>
                        <a:pt x="389641" y="2177592"/>
                        <a:pt x="393977" y="2186702"/>
                        <a:pt x="395926" y="2196446"/>
                      </a:cubicBezTo>
                      <a:cubicBezTo>
                        <a:pt x="399512" y="2214376"/>
                        <a:pt x="405117" y="2252534"/>
                        <a:pt x="414780" y="2271860"/>
                      </a:cubicBezTo>
                      <a:cubicBezTo>
                        <a:pt x="419847" y="2281993"/>
                        <a:pt x="428012" y="2290303"/>
                        <a:pt x="433633" y="2300140"/>
                      </a:cubicBezTo>
                      <a:cubicBezTo>
                        <a:pt x="440605" y="2312341"/>
                        <a:pt x="446202" y="2325279"/>
                        <a:pt x="452487" y="2337848"/>
                      </a:cubicBezTo>
                      <a:cubicBezTo>
                        <a:pt x="474836" y="2449589"/>
                        <a:pt x="445461" y="2333823"/>
                        <a:pt x="480767" y="2413262"/>
                      </a:cubicBezTo>
                      <a:cubicBezTo>
                        <a:pt x="488838" y="2431423"/>
                        <a:pt x="493336" y="2450969"/>
                        <a:pt x="499621" y="2469823"/>
                      </a:cubicBezTo>
                      <a:cubicBezTo>
                        <a:pt x="502763" y="2479250"/>
                        <a:pt x="500780" y="2492591"/>
                        <a:pt x="509048" y="2498103"/>
                      </a:cubicBezTo>
                      <a:lnTo>
                        <a:pt x="537328" y="2516957"/>
                      </a:lnTo>
                      <a:cubicBezTo>
                        <a:pt x="561023" y="2588039"/>
                        <a:pt x="529060" y="2500422"/>
                        <a:pt x="565609" y="2573518"/>
                      </a:cubicBezTo>
                      <a:cubicBezTo>
                        <a:pt x="583958" y="2610215"/>
                        <a:pt x="566335" y="2597208"/>
                        <a:pt x="584462" y="2639505"/>
                      </a:cubicBezTo>
                      <a:cubicBezTo>
                        <a:pt x="595229" y="2664629"/>
                        <a:pt x="623461" y="2687931"/>
                        <a:pt x="641023" y="2705493"/>
                      </a:cubicBezTo>
                      <a:cubicBezTo>
                        <a:pt x="664718" y="2776575"/>
                        <a:pt x="629999" y="2691713"/>
                        <a:pt x="678730" y="2752627"/>
                      </a:cubicBezTo>
                      <a:cubicBezTo>
                        <a:pt x="684937" y="2760386"/>
                        <a:pt x="683713" y="2772019"/>
                        <a:pt x="688157" y="2780907"/>
                      </a:cubicBezTo>
                      <a:cubicBezTo>
                        <a:pt x="693224" y="2791041"/>
                        <a:pt x="702410" y="2798835"/>
                        <a:pt x="707011" y="2809188"/>
                      </a:cubicBezTo>
                      <a:cubicBezTo>
                        <a:pt x="715082" y="2827349"/>
                        <a:pt x="711811" y="2851697"/>
                        <a:pt x="725864" y="2865749"/>
                      </a:cubicBezTo>
                      <a:cubicBezTo>
                        <a:pt x="808487" y="2948369"/>
                        <a:pt x="707377" y="2843564"/>
                        <a:pt x="772998" y="2922310"/>
                      </a:cubicBezTo>
                      <a:cubicBezTo>
                        <a:pt x="781533" y="2932552"/>
                        <a:pt x="792744" y="2940348"/>
                        <a:pt x="801279" y="2950590"/>
                      </a:cubicBezTo>
                      <a:cubicBezTo>
                        <a:pt x="825463" y="2979611"/>
                        <a:pt x="834381" y="3021327"/>
                        <a:pt x="876693" y="3035431"/>
                      </a:cubicBezTo>
                      <a:lnTo>
                        <a:pt x="904974" y="3044858"/>
                      </a:lnTo>
                      <a:cubicBezTo>
                        <a:pt x="914401" y="3051143"/>
                        <a:pt x="926176" y="3054865"/>
                        <a:pt x="933254" y="3063712"/>
                      </a:cubicBezTo>
                      <a:cubicBezTo>
                        <a:pt x="939461" y="3071471"/>
                        <a:pt x="935655" y="3084966"/>
                        <a:pt x="942681" y="3091992"/>
                      </a:cubicBezTo>
                      <a:cubicBezTo>
                        <a:pt x="958704" y="3108014"/>
                        <a:pt x="981115" y="3116103"/>
                        <a:pt x="999242" y="3129699"/>
                      </a:cubicBezTo>
                      <a:cubicBezTo>
                        <a:pt x="1024380" y="3148553"/>
                        <a:pt x="1048511" y="3168830"/>
                        <a:pt x="1074656" y="3186260"/>
                      </a:cubicBezTo>
                      <a:cubicBezTo>
                        <a:pt x="1084083" y="3192545"/>
                        <a:pt x="1092803" y="3200047"/>
                        <a:pt x="1102937" y="3205114"/>
                      </a:cubicBezTo>
                      <a:cubicBezTo>
                        <a:pt x="1111825" y="3209558"/>
                        <a:pt x="1121790" y="3211398"/>
                        <a:pt x="1131217" y="3214540"/>
                      </a:cubicBezTo>
                      <a:cubicBezTo>
                        <a:pt x="1151638" y="3234962"/>
                        <a:pt x="1188994" y="3276017"/>
                        <a:pt x="1216058" y="3280528"/>
                      </a:cubicBezTo>
                      <a:lnTo>
                        <a:pt x="1272619" y="3289955"/>
                      </a:lnTo>
                      <a:cubicBezTo>
                        <a:pt x="1285188" y="3296240"/>
                        <a:pt x="1296866" y="3304771"/>
                        <a:pt x="1310326" y="3308809"/>
                      </a:cubicBezTo>
                      <a:cubicBezTo>
                        <a:pt x="1335568" y="3316382"/>
                        <a:pt x="1436297" y="3325847"/>
                        <a:pt x="1451728" y="3327662"/>
                      </a:cubicBezTo>
                      <a:cubicBezTo>
                        <a:pt x="1601704" y="3345307"/>
                        <a:pt x="1465886" y="3333865"/>
                        <a:pt x="1706252" y="3346516"/>
                      </a:cubicBezTo>
                      <a:cubicBezTo>
                        <a:pt x="1881761" y="3366017"/>
                        <a:pt x="1783878" y="3357384"/>
                        <a:pt x="2083324" y="3365369"/>
                      </a:cubicBezTo>
                      <a:lnTo>
                        <a:pt x="2498104" y="3374796"/>
                      </a:lnTo>
                      <a:cubicBezTo>
                        <a:pt x="2560287" y="3371835"/>
                        <a:pt x="2739786" y="3365217"/>
                        <a:pt x="2818615" y="3355943"/>
                      </a:cubicBezTo>
                      <a:cubicBezTo>
                        <a:pt x="2923334" y="3343624"/>
                        <a:pt x="2754764" y="3336987"/>
                        <a:pt x="2950590" y="3327662"/>
                      </a:cubicBezTo>
                      <a:lnTo>
                        <a:pt x="3148553" y="3318235"/>
                      </a:lnTo>
                      <a:cubicBezTo>
                        <a:pt x="3247026" y="3301824"/>
                        <a:pt x="3166021" y="3323276"/>
                        <a:pt x="3261675" y="3271101"/>
                      </a:cubicBezTo>
                      <a:cubicBezTo>
                        <a:pt x="3307045" y="3246353"/>
                        <a:pt x="3344622" y="3248480"/>
                        <a:pt x="3393650" y="3223967"/>
                      </a:cubicBezTo>
                      <a:cubicBezTo>
                        <a:pt x="3406219" y="3217683"/>
                        <a:pt x="3419156" y="3212086"/>
                        <a:pt x="3431357" y="3205114"/>
                      </a:cubicBezTo>
                      <a:cubicBezTo>
                        <a:pt x="3441194" y="3199493"/>
                        <a:pt x="3449119" y="3190468"/>
                        <a:pt x="3459638" y="3186260"/>
                      </a:cubicBezTo>
                      <a:cubicBezTo>
                        <a:pt x="3509662" y="3166250"/>
                        <a:pt x="3558786" y="3163753"/>
                        <a:pt x="3610466" y="3148553"/>
                      </a:cubicBezTo>
                      <a:cubicBezTo>
                        <a:pt x="3636223" y="3140977"/>
                        <a:pt x="3660165" y="3127987"/>
                        <a:pt x="3685881" y="3120272"/>
                      </a:cubicBezTo>
                      <a:cubicBezTo>
                        <a:pt x="3736306" y="3105145"/>
                        <a:pt x="3828741" y="3085383"/>
                        <a:pt x="3883844" y="3073138"/>
                      </a:cubicBezTo>
                      <a:cubicBezTo>
                        <a:pt x="3896413" y="3066854"/>
                        <a:pt x="3908635" y="3059821"/>
                        <a:pt x="3921551" y="3054285"/>
                      </a:cubicBezTo>
                      <a:cubicBezTo>
                        <a:pt x="3930684" y="3050371"/>
                        <a:pt x="3940698" y="3048772"/>
                        <a:pt x="3949831" y="3044858"/>
                      </a:cubicBezTo>
                      <a:cubicBezTo>
                        <a:pt x="4031359" y="3009917"/>
                        <a:pt x="3949507" y="3038680"/>
                        <a:pt x="4015819" y="3016578"/>
                      </a:cubicBezTo>
                      <a:lnTo>
                        <a:pt x="4072380" y="2978870"/>
                      </a:lnTo>
                      <a:cubicBezTo>
                        <a:pt x="4081807" y="2972586"/>
                        <a:pt x="4091597" y="2966815"/>
                        <a:pt x="4100660" y="2960017"/>
                      </a:cubicBezTo>
                      <a:cubicBezTo>
                        <a:pt x="4113229" y="2950590"/>
                        <a:pt x="4125582" y="2940868"/>
                        <a:pt x="4138367" y="2931736"/>
                      </a:cubicBezTo>
                      <a:cubicBezTo>
                        <a:pt x="4168225" y="2910409"/>
                        <a:pt x="4173527" y="2911026"/>
                        <a:pt x="4204355" y="2884602"/>
                      </a:cubicBezTo>
                      <a:cubicBezTo>
                        <a:pt x="4214477" y="2875926"/>
                        <a:pt x="4222603" y="2865101"/>
                        <a:pt x="4232636" y="2856322"/>
                      </a:cubicBezTo>
                      <a:cubicBezTo>
                        <a:pt x="4247778" y="2843073"/>
                        <a:pt x="4265543" y="2832842"/>
                        <a:pt x="4279770" y="2818615"/>
                      </a:cubicBezTo>
                      <a:cubicBezTo>
                        <a:pt x="4287781" y="2810604"/>
                        <a:pt x="4292685" y="2799983"/>
                        <a:pt x="4298623" y="2790334"/>
                      </a:cubicBezTo>
                      <a:cubicBezTo>
                        <a:pt x="4330605" y="2738362"/>
                        <a:pt x="4351107" y="2684780"/>
                        <a:pt x="4402318" y="2648932"/>
                      </a:cubicBezTo>
                      <a:cubicBezTo>
                        <a:pt x="4416181" y="2639228"/>
                        <a:pt x="4433741" y="2636363"/>
                        <a:pt x="4449452" y="2630079"/>
                      </a:cubicBezTo>
                      <a:cubicBezTo>
                        <a:pt x="4514024" y="2565507"/>
                        <a:pt x="4483828" y="2588308"/>
                        <a:pt x="4534293" y="2554664"/>
                      </a:cubicBezTo>
                      <a:cubicBezTo>
                        <a:pt x="4567483" y="2504880"/>
                        <a:pt x="4536288" y="2544874"/>
                        <a:pt x="4590854" y="2498103"/>
                      </a:cubicBezTo>
                      <a:cubicBezTo>
                        <a:pt x="4654360" y="2443668"/>
                        <a:pt x="4584913" y="2492637"/>
                        <a:pt x="4647415" y="2450969"/>
                      </a:cubicBezTo>
                      <a:cubicBezTo>
                        <a:pt x="4653699" y="2441542"/>
                        <a:pt x="4660647" y="2432526"/>
                        <a:pt x="4666268" y="2422689"/>
                      </a:cubicBezTo>
                      <a:cubicBezTo>
                        <a:pt x="4673240" y="2410488"/>
                        <a:pt x="4676690" y="2396224"/>
                        <a:pt x="4685122" y="2384982"/>
                      </a:cubicBezTo>
                      <a:cubicBezTo>
                        <a:pt x="4695787" y="2370762"/>
                        <a:pt x="4712969" y="2362065"/>
                        <a:pt x="4722829" y="2347275"/>
                      </a:cubicBezTo>
                      <a:cubicBezTo>
                        <a:pt x="4738419" y="2323890"/>
                        <a:pt x="4744947" y="2295245"/>
                        <a:pt x="4760537" y="2271860"/>
                      </a:cubicBezTo>
                      <a:cubicBezTo>
                        <a:pt x="4766821" y="2262433"/>
                        <a:pt x="4774789" y="2253933"/>
                        <a:pt x="4779390" y="2243580"/>
                      </a:cubicBezTo>
                      <a:cubicBezTo>
                        <a:pt x="4787461" y="2225419"/>
                        <a:pt x="4791959" y="2205873"/>
                        <a:pt x="4798244" y="2187019"/>
                      </a:cubicBezTo>
                      <a:cubicBezTo>
                        <a:pt x="4801386" y="2177592"/>
                        <a:pt x="4802336" y="2167121"/>
                        <a:pt x="4807671" y="2158738"/>
                      </a:cubicBezTo>
                      <a:cubicBezTo>
                        <a:pt x="4829667" y="2124173"/>
                        <a:pt x="4858442" y="2093083"/>
                        <a:pt x="4873658" y="2055044"/>
                      </a:cubicBezTo>
                      <a:cubicBezTo>
                        <a:pt x="4905824" y="1974632"/>
                        <a:pt x="4876761" y="2040033"/>
                        <a:pt x="4920792" y="1960776"/>
                      </a:cubicBezTo>
                      <a:cubicBezTo>
                        <a:pt x="4960659" y="1889015"/>
                        <a:pt x="4918995" y="1954045"/>
                        <a:pt x="4958499" y="1894788"/>
                      </a:cubicBezTo>
                      <a:cubicBezTo>
                        <a:pt x="4961641" y="1879077"/>
                        <a:pt x="4962300" y="1862656"/>
                        <a:pt x="4967926" y="1847654"/>
                      </a:cubicBezTo>
                      <a:cubicBezTo>
                        <a:pt x="5007631" y="1741775"/>
                        <a:pt x="4968407" y="1906772"/>
                        <a:pt x="4996207" y="1781666"/>
                      </a:cubicBezTo>
                      <a:cubicBezTo>
                        <a:pt x="4999683" y="1766025"/>
                        <a:pt x="5002157" y="1750173"/>
                        <a:pt x="5005633" y="1734532"/>
                      </a:cubicBezTo>
                      <a:cubicBezTo>
                        <a:pt x="5008443" y="1721885"/>
                        <a:pt x="5012742" y="1709572"/>
                        <a:pt x="5015060" y="1696825"/>
                      </a:cubicBezTo>
                      <a:cubicBezTo>
                        <a:pt x="5019035" y="1674964"/>
                        <a:pt x="5016894" y="1651719"/>
                        <a:pt x="5024487" y="1630837"/>
                      </a:cubicBezTo>
                      <a:cubicBezTo>
                        <a:pt x="5029856" y="1616072"/>
                        <a:pt x="5043340" y="1605699"/>
                        <a:pt x="5052767" y="1593130"/>
                      </a:cubicBezTo>
                      <a:cubicBezTo>
                        <a:pt x="5055092" y="1576856"/>
                        <a:pt x="5071621" y="1463912"/>
                        <a:pt x="5071621" y="1451728"/>
                      </a:cubicBezTo>
                      <a:cubicBezTo>
                        <a:pt x="5071621" y="1391942"/>
                        <a:pt x="5065336" y="1332322"/>
                        <a:pt x="5062194" y="1272619"/>
                      </a:cubicBezTo>
                      <a:cubicBezTo>
                        <a:pt x="5064489" y="1254263"/>
                        <a:pt x="5076711" y="1152904"/>
                        <a:pt x="5081048" y="1131217"/>
                      </a:cubicBezTo>
                      <a:cubicBezTo>
                        <a:pt x="5109341" y="989748"/>
                        <a:pt x="5089011" y="1102018"/>
                        <a:pt x="5109328" y="1027522"/>
                      </a:cubicBezTo>
                      <a:cubicBezTo>
                        <a:pt x="5116146" y="1002523"/>
                        <a:pt x="5119988" y="976689"/>
                        <a:pt x="5128182" y="952107"/>
                      </a:cubicBezTo>
                      <a:lnTo>
                        <a:pt x="5147036" y="895547"/>
                      </a:lnTo>
                      <a:cubicBezTo>
                        <a:pt x="5150178" y="854697"/>
                        <a:pt x="5150072" y="813467"/>
                        <a:pt x="5156462" y="772998"/>
                      </a:cubicBezTo>
                      <a:cubicBezTo>
                        <a:pt x="5159561" y="753368"/>
                        <a:pt x="5171653" y="735970"/>
                        <a:pt x="5175316" y="716437"/>
                      </a:cubicBezTo>
                      <a:cubicBezTo>
                        <a:pt x="5181136" y="685399"/>
                        <a:pt x="5182410" y="653662"/>
                        <a:pt x="5184743" y="622169"/>
                      </a:cubicBezTo>
                      <a:cubicBezTo>
                        <a:pt x="5188696" y="568805"/>
                        <a:pt x="5188261" y="515097"/>
                        <a:pt x="5194170" y="461914"/>
                      </a:cubicBezTo>
                      <a:cubicBezTo>
                        <a:pt x="5197709" y="430065"/>
                        <a:pt x="5213023" y="367646"/>
                        <a:pt x="5213023" y="367646"/>
                      </a:cubicBezTo>
                      <a:cubicBezTo>
                        <a:pt x="5218376" y="271303"/>
                        <a:pt x="5222696" y="171817"/>
                        <a:pt x="5231877" y="75415"/>
                      </a:cubicBezTo>
                      <a:cubicBezTo>
                        <a:pt x="5234279" y="50195"/>
                        <a:pt x="5238162" y="25138"/>
                        <a:pt x="5241304" y="0"/>
                      </a:cubicBezTo>
                      <a:cubicBezTo>
                        <a:pt x="5272199" y="20597"/>
                        <a:pt x="5258254" y="18854"/>
                        <a:pt x="5279011" y="18854"/>
                      </a:cubicBezTo>
                    </a:path>
                  </a:pathLst>
                </a:cu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Bulle ronde 12"/>
                <p:cNvSpPr/>
                <p:nvPr/>
              </p:nvSpPr>
              <p:spPr>
                <a:xfrm>
                  <a:off x="6313251" y="2972264"/>
                  <a:ext cx="2689347" cy="1636467"/>
                </a:xfrm>
                <a:prstGeom prst="wedgeEllipseCallout">
                  <a:avLst>
                    <a:gd name="adj1" fmla="val -39469"/>
                    <a:gd name="adj2" fmla="val -69251"/>
                  </a:avLst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2000" b="1" dirty="0" err="1"/>
                    <a:t>Géomembrane</a:t>
                  </a:r>
                  <a:r>
                    <a:rPr lang="fr-FR" sz="2000" b="1" dirty="0"/>
                    <a:t> de 10 mm posée il y a 27ans</a:t>
                  </a:r>
                </a:p>
              </p:txBody>
            </p:sp>
          </p:grpSp>
          <p:cxnSp>
            <p:nvCxnSpPr>
              <p:cNvPr id="15" name="Connecteur droit avec flèche 14"/>
              <p:cNvCxnSpPr>
                <a:endCxn id="8" idx="0"/>
              </p:cNvCxnSpPr>
              <p:nvPr/>
            </p:nvCxnSpPr>
            <p:spPr>
              <a:xfrm flipH="1">
                <a:off x="4571999" y="3566525"/>
                <a:ext cx="9428" cy="166854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tangle à coins arrondis 16"/>
            <p:cNvSpPr/>
            <p:nvPr/>
          </p:nvSpPr>
          <p:spPr>
            <a:xfrm>
              <a:off x="3182649" y="4225574"/>
              <a:ext cx="2931737" cy="390309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13 m de terrain poreux</a:t>
              </a: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3665432" y="667286"/>
            <a:ext cx="2880111" cy="2900263"/>
            <a:chOff x="3676892" y="700310"/>
            <a:chExt cx="2948134" cy="3096214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892" y="700310"/>
              <a:ext cx="2948134" cy="3096214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4015768" y="1829244"/>
              <a:ext cx="16025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</a:rPr>
                <a:t>BOMBE</a:t>
              </a:r>
            </a:p>
            <a:p>
              <a:pPr algn="ctr"/>
              <a:r>
                <a:rPr lang="fr-FR" sz="2400" b="1" dirty="0">
                  <a:solidFill>
                    <a:schemeClr val="bg1"/>
                  </a:solidFill>
                </a:rPr>
                <a:t>CHIMIQUE</a:t>
              </a:r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81356" y="2757639"/>
              <a:ext cx="658578" cy="860183"/>
            </a:xfrm>
            <a:prstGeom prst="rect">
              <a:avLst/>
            </a:prstGeom>
          </p:spPr>
        </p:pic>
      </p:grpSp>
      <p:sp>
        <p:nvSpPr>
          <p:cNvPr id="18" name="ZoneTexte 17"/>
          <p:cNvSpPr txBox="1"/>
          <p:nvPr/>
        </p:nvSpPr>
        <p:spPr>
          <a:xfrm rot="20651791">
            <a:off x="90405" y="2137328"/>
            <a:ext cx="3331832" cy="2951619"/>
          </a:xfrm>
          <a:prstGeom prst="cloudCallout">
            <a:avLst>
              <a:gd name="adj1" fmla="val -16319"/>
              <a:gd name="adj2" fmla="val 29223"/>
            </a:avLst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rien à craindre </a:t>
            </a:r>
          </a:p>
          <a:p>
            <a:pPr algn="ctr"/>
            <a:r>
              <a:rPr lang="fr-FR" sz="2400" b="1" dirty="0"/>
              <a:t>La </a:t>
            </a:r>
            <a:r>
              <a:rPr lang="fr-FR" sz="2400" b="1" dirty="0" err="1"/>
              <a:t>géomembrane</a:t>
            </a:r>
            <a:r>
              <a:rPr lang="fr-FR" sz="2400" b="1" dirty="0"/>
              <a:t> nous protège</a:t>
            </a:r>
          </a:p>
          <a:p>
            <a:pPr algn="ctr"/>
            <a:r>
              <a:rPr lang="fr-FR" sz="2400" b="1" dirty="0"/>
              <a:t>Pour l’éternité !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705493" y="5450681"/>
            <a:ext cx="3667027" cy="465266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fr-FR" dirty="0"/>
              <a:t>Nappe phréatique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147863" y="6094741"/>
            <a:ext cx="6848272" cy="646331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fr-FR" sz="3600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L’eau que vous allez boire !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225485" y="332354"/>
            <a:ext cx="3323542" cy="488793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fr-FR" sz="2800" b="1" i="1" dirty="0"/>
              <a:t>Tout va bien !</a:t>
            </a:r>
          </a:p>
        </p:txBody>
      </p:sp>
    </p:spTree>
    <p:extLst>
      <p:ext uri="{BB962C8B-B14F-4D97-AF65-F5344CB8AC3E}">
        <p14:creationId xmlns:p14="http://schemas.microsoft.com/office/powerpoint/2010/main" val="619937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894293" y="655163"/>
            <a:ext cx="795443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/>
              <a:t>Dans ces conditions</a:t>
            </a:r>
            <a:br>
              <a:rPr lang="fr-FR" sz="2800" dirty="0"/>
            </a:br>
            <a:br>
              <a:rPr lang="fr-FR" sz="2800" dirty="0"/>
            </a:br>
            <a:r>
              <a:rPr lang="fr-FR" sz="2800" dirty="0"/>
              <a:t> </a:t>
            </a:r>
            <a:r>
              <a:rPr lang="fr-FR" sz="3200" b="1" dirty="0">
                <a:solidFill>
                  <a:srgbClr val="FF0000"/>
                </a:solidFill>
              </a:rPr>
              <a:t>Est il raisonnable de prévoir un jour un pompage d’eau dans la nappe phréatique ?</a:t>
            </a:r>
          </a:p>
          <a:p>
            <a:endParaRPr lang="fr-FR" sz="2800" dirty="0"/>
          </a:p>
          <a:p>
            <a:r>
              <a:rPr lang="fr-FR" sz="2800" i="1" dirty="0"/>
              <a:t>Sachant que l’eau circule et que la pollution peut se répandre bien au-delà du périmètre de l’ancienne cokerie 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88" y="4254373"/>
            <a:ext cx="2284540" cy="2284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5710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48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039894" y="995675"/>
            <a:ext cx="74754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Les documents émis par le BRGM indiquent que le toit du stockage est à 215 m et que le fond de la cuve est au niveau 210 m soit 13 m au dessus de la nappe phréatique</a:t>
            </a:r>
          </a:p>
          <a:p>
            <a:endParaRPr lang="fr-FR" sz="2400" dirty="0"/>
          </a:p>
          <a:p>
            <a:r>
              <a:rPr lang="fr-FR" sz="2400" dirty="0"/>
              <a:t>Une vérification sur GOOGLE EARTH montre que l’altitude au niveau du toit du stockage n’est pas de 215 m mais que de 208 m soit 7 m plus bas</a:t>
            </a:r>
            <a:br>
              <a:rPr lang="fr-FR" sz="2400" dirty="0"/>
            </a:br>
            <a:endParaRPr lang="fr-FR" sz="2400" dirty="0"/>
          </a:p>
          <a:p>
            <a:r>
              <a:rPr lang="fr-FR" sz="2400" dirty="0"/>
              <a:t>Car dans ces conditions la nappe ne serait plus à 13 m mais a 6 m seulement de la base du stockage </a:t>
            </a:r>
          </a:p>
          <a:p>
            <a:endParaRPr lang="fr-FR" sz="2400" dirty="0"/>
          </a:p>
          <a:p>
            <a:r>
              <a:rPr lang="fr-FR" sz="2400" i="1" dirty="0"/>
              <a:t>Il est possible que le niveau de précision de </a:t>
            </a:r>
            <a:r>
              <a:rPr lang="fr-FR" sz="2400" i="1" dirty="0" err="1"/>
              <a:t>google</a:t>
            </a:r>
            <a:r>
              <a:rPr lang="fr-FR" sz="2400" i="1" dirty="0"/>
              <a:t> </a:t>
            </a:r>
            <a:r>
              <a:rPr lang="fr-FR" sz="2400" i="1" dirty="0" err="1"/>
              <a:t>earth</a:t>
            </a:r>
            <a:r>
              <a:rPr lang="fr-FR" sz="2400" i="1" dirty="0"/>
              <a:t> puisse être mis en doute mais une vérification serait quand même utile</a:t>
            </a:r>
          </a:p>
          <a:p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2247290" y="373061"/>
            <a:ext cx="4124327" cy="392060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Un point à préciser</a:t>
            </a:r>
          </a:p>
        </p:txBody>
      </p:sp>
    </p:spTree>
    <p:extLst>
      <p:ext uri="{BB962C8B-B14F-4D97-AF65-F5344CB8AC3E}">
        <p14:creationId xmlns:p14="http://schemas.microsoft.com/office/powerpoint/2010/main" val="1611754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718"/>
            <a:ext cx="9144000" cy="6137282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49</a:t>
            </a:fld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650450" y="953585"/>
            <a:ext cx="2535810" cy="1319754"/>
            <a:chOff x="650450" y="953585"/>
            <a:chExt cx="2535810" cy="1319754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650450" y="953585"/>
              <a:ext cx="2535810" cy="1319754"/>
            </a:xfrm>
            <a:prstGeom prst="wedgeRoundRectCallout">
              <a:avLst>
                <a:gd name="adj1" fmla="val 98126"/>
                <a:gd name="adj2" fmla="val 4892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Selon GOOGLE EARTH</a:t>
              </a:r>
            </a:p>
            <a:p>
              <a:pPr algn="ctr"/>
              <a:r>
                <a:rPr lang="fr-FR" dirty="0"/>
                <a:t>N 49°10’25,22’’</a:t>
              </a:r>
            </a:p>
            <a:p>
              <a:pPr algn="ctr"/>
              <a:r>
                <a:rPr lang="fr-FR" dirty="0"/>
                <a:t>E 6° 51’ 54,01’’</a:t>
              </a:r>
            </a:p>
            <a:p>
              <a:pPr algn="ctr"/>
              <a:r>
                <a:rPr lang="fr-FR" dirty="0" err="1"/>
                <a:t>Elevation</a:t>
              </a:r>
              <a:r>
                <a:rPr lang="fr-FR" dirty="0"/>
                <a:t>  208 m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Encre 7"/>
                <p14:cNvContentPartPr/>
                <p14:nvPr/>
              </p14:nvContentPartPr>
              <p14:xfrm>
                <a:off x="1090800" y="2005200"/>
                <a:ext cx="1600560" cy="19800"/>
              </p14:xfrm>
            </p:contentPart>
          </mc:Choice>
          <mc:Fallback xmlns="">
            <p:pic>
              <p:nvPicPr>
                <p:cNvPr id="8" name="Encre 7"/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1074960" y="1941480"/>
                  <a:ext cx="1632240" cy="14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e 10"/>
          <p:cNvGrpSpPr/>
          <p:nvPr/>
        </p:nvGrpSpPr>
        <p:grpSpPr>
          <a:xfrm>
            <a:off x="4856571" y="2780908"/>
            <a:ext cx="2630079" cy="471339"/>
            <a:chOff x="4856571" y="2780908"/>
            <a:chExt cx="2630079" cy="471339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4856571" y="2780908"/>
              <a:ext cx="2630079" cy="471339"/>
            </a:xfrm>
            <a:prstGeom prst="wedgeRoundRectCallout">
              <a:avLst>
                <a:gd name="adj1" fmla="val -53041"/>
                <a:gd name="adj2" fmla="val -12178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Selon BRGM  215 m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Encre 8"/>
                <p14:cNvContentPartPr/>
                <p14:nvPr/>
              </p14:nvContentPartPr>
              <p14:xfrm>
                <a:off x="5231880" y="2978280"/>
                <a:ext cx="1881360" cy="124560"/>
              </p14:xfrm>
            </p:contentPart>
          </mc:Choice>
          <mc:Fallback xmlns="">
            <p:pic>
              <p:nvPicPr>
                <p:cNvPr id="9" name="Encre 8"/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5216040" y="2914920"/>
                  <a:ext cx="1913040" cy="251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08011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093509" y="510109"/>
            <a:ext cx="77852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000" dirty="0"/>
          </a:p>
          <a:p>
            <a:r>
              <a:rPr lang="fr-FR" sz="2400" dirty="0"/>
              <a:t>Pour comprendre le problème actuel du GAZOMETRE il faut se replonger quelques décennies en arrière et comprendre ce qu’était une cokerie et ce que l’on y faisait</a:t>
            </a:r>
          </a:p>
          <a:p>
            <a:endParaRPr lang="fr-FR" sz="2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7" y="2075446"/>
            <a:ext cx="6087885" cy="4565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à coins arrondis 6"/>
          <p:cNvSpPr/>
          <p:nvPr/>
        </p:nvSpPr>
        <p:spPr>
          <a:xfrm>
            <a:off x="1093509" y="2875665"/>
            <a:ext cx="1967948" cy="526774"/>
          </a:xfrm>
          <a:prstGeom prst="wedgeRoundRectCallout">
            <a:avLst>
              <a:gd name="adj1" fmla="val 14520"/>
              <a:gd name="adj2" fmla="val 258726"/>
              <a:gd name="adj3" fmla="val 16667"/>
            </a:avLst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Gazomètre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732255" y="6007558"/>
            <a:ext cx="2384981" cy="348793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fr-FR" dirty="0"/>
              <a:t>Cokerie de </a:t>
            </a:r>
            <a:r>
              <a:rPr lang="fr-FR" dirty="0" err="1"/>
              <a:t>Mariénau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1761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50</a:t>
            </a:fld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234153" y="1384897"/>
            <a:ext cx="909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215 m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348032" y="2491144"/>
            <a:ext cx="133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210 m </a:t>
            </a:r>
            <a:br>
              <a:rPr lang="fr-FR" dirty="0"/>
            </a:b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6815592" y="1855527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208 m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808088" y="2913814"/>
            <a:ext cx="88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203 m</a:t>
            </a:r>
            <a:endParaRPr lang="fr-FR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1915053" y="635616"/>
            <a:ext cx="145172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BRGM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117994" y="572221"/>
            <a:ext cx="159784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fr-FR" dirty="0"/>
              <a:t>Google </a:t>
            </a:r>
            <a:r>
              <a:rPr lang="fr-FR" dirty="0" err="1"/>
              <a:t>Earth</a:t>
            </a:r>
            <a:r>
              <a:rPr lang="fr-FR" dirty="0"/>
              <a:t> 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5970" y="4219355"/>
            <a:ext cx="3134837" cy="1691162"/>
          </a:xfrm>
          <a:prstGeom prst="rect">
            <a:avLst/>
          </a:prstGeom>
        </p:spPr>
      </p:pic>
      <p:sp>
        <p:nvSpPr>
          <p:cNvPr id="20" name="Arrondir un rectangle avec un coin diagonal 19"/>
          <p:cNvSpPr/>
          <p:nvPr/>
        </p:nvSpPr>
        <p:spPr>
          <a:xfrm>
            <a:off x="5533534" y="4490029"/>
            <a:ext cx="2535810" cy="1319754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Selon GOOGLE EARTH</a:t>
            </a:r>
          </a:p>
          <a:p>
            <a:pPr algn="ctr"/>
            <a:r>
              <a:rPr lang="fr-FR" b="1" dirty="0"/>
              <a:t>N 49°10’25,22’’</a:t>
            </a:r>
          </a:p>
          <a:p>
            <a:pPr algn="ctr"/>
            <a:r>
              <a:rPr lang="fr-FR" b="1" dirty="0"/>
              <a:t>E 6° 51’ 54,01’’</a:t>
            </a:r>
          </a:p>
          <a:p>
            <a:pPr algn="ctr"/>
            <a:r>
              <a:rPr lang="fr-FR" b="1" dirty="0" err="1"/>
              <a:t>Elevation</a:t>
            </a:r>
            <a:r>
              <a:rPr lang="fr-FR" b="1" dirty="0"/>
              <a:t>  208 m</a:t>
            </a:r>
          </a:p>
        </p:txBody>
      </p:sp>
      <p:cxnSp>
        <p:nvCxnSpPr>
          <p:cNvPr id="21" name="Connecteur droit 20"/>
          <p:cNvCxnSpPr/>
          <p:nvPr/>
        </p:nvCxnSpPr>
        <p:spPr>
          <a:xfrm flipV="1">
            <a:off x="1263192" y="3714595"/>
            <a:ext cx="7371761" cy="467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3775692" y="3553309"/>
            <a:ext cx="196169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197 m  niveau eau</a:t>
            </a:r>
          </a:p>
        </p:txBody>
      </p:sp>
      <p:sp>
        <p:nvSpPr>
          <p:cNvPr id="4" name="Cylindre 3"/>
          <p:cNvSpPr/>
          <p:nvPr/>
        </p:nvSpPr>
        <p:spPr>
          <a:xfrm>
            <a:off x="2097463" y="1738277"/>
            <a:ext cx="1027522" cy="96153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Cylindre 21"/>
          <p:cNvSpPr/>
          <p:nvPr/>
        </p:nvSpPr>
        <p:spPr>
          <a:xfrm>
            <a:off x="6675354" y="2208552"/>
            <a:ext cx="1027522" cy="96153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2828041" y="2770446"/>
            <a:ext cx="0" cy="944149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342561" y="3037151"/>
            <a:ext cx="106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13 m</a:t>
            </a:r>
          </a:p>
        </p:txBody>
      </p:sp>
      <p:cxnSp>
        <p:nvCxnSpPr>
          <p:cNvPr id="24" name="Connecteur droit avec flèche 23"/>
          <p:cNvCxnSpPr>
            <a:stCxn id="22" idx="3"/>
          </p:cNvCxnSpPr>
          <p:nvPr/>
        </p:nvCxnSpPr>
        <p:spPr>
          <a:xfrm>
            <a:off x="7189115" y="3170086"/>
            <a:ext cx="12961" cy="544509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6869765" y="3164425"/>
            <a:ext cx="1018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6 m</a:t>
            </a:r>
          </a:p>
        </p:txBody>
      </p:sp>
      <p:sp>
        <p:nvSpPr>
          <p:cNvPr id="29" name="Rectangle 28"/>
          <p:cNvSpPr/>
          <p:nvPr/>
        </p:nvSpPr>
        <p:spPr>
          <a:xfrm flipH="1">
            <a:off x="4665539" y="103695"/>
            <a:ext cx="45719" cy="31959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 flipH="1">
            <a:off x="4694287" y="4219356"/>
            <a:ext cx="45719" cy="25876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263192" y="6161416"/>
            <a:ext cx="2396682" cy="5089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</a:bodyPr>
          <a:lstStyle/>
          <a:p>
            <a:pPr algn="ctr"/>
            <a:r>
              <a:rPr lang="fr-F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confirmer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cre 4"/>
              <p14:cNvContentPartPr/>
              <p14:nvPr/>
            </p14:nvContentPartPr>
            <p14:xfrm>
              <a:off x="2423160" y="3193920"/>
              <a:ext cx="771120" cy="170280"/>
            </p14:xfrm>
          </p:contentPart>
        </mc:Choice>
        <mc:Fallback xmlns="">
          <p:pic>
            <p:nvPicPr>
              <p:cNvPr id="5" name="Encre 4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407320" y="3130200"/>
                <a:ext cx="80280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cre 6"/>
              <p14:cNvContentPartPr/>
              <p14:nvPr/>
            </p14:nvContentPartPr>
            <p14:xfrm>
              <a:off x="6917040" y="3337560"/>
              <a:ext cx="810000" cy="202680"/>
            </p14:xfrm>
          </p:contentPart>
        </mc:Choice>
        <mc:Fallback xmlns="">
          <p:pic>
            <p:nvPicPr>
              <p:cNvPr id="7" name="Encre 6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900840" y="3274200"/>
                <a:ext cx="842040" cy="32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5467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310532" y="2257304"/>
            <a:ext cx="873819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Quelles sont </a:t>
            </a:r>
          </a:p>
          <a:p>
            <a:pPr algn="ctr"/>
            <a:r>
              <a:rPr lang="fr-F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Les mesures prises ?</a:t>
            </a:r>
          </a:p>
        </p:txBody>
      </p:sp>
      <p:sp>
        <p:nvSpPr>
          <p:cNvPr id="7" name="Ellipse 6"/>
          <p:cNvSpPr/>
          <p:nvPr/>
        </p:nvSpPr>
        <p:spPr>
          <a:xfrm>
            <a:off x="3599234" y="471806"/>
            <a:ext cx="1974715" cy="1339007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38102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36182" y="1712662"/>
            <a:ext cx="1815778" cy="4612898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52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17715" y="3243721"/>
            <a:ext cx="2937610" cy="2198212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 rot="19730276">
            <a:off x="242242" y="1250134"/>
            <a:ext cx="4652969" cy="7721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/>
              <a:t>On ne traite pas le problème</a:t>
            </a:r>
          </a:p>
        </p:txBody>
      </p:sp>
      <p:sp>
        <p:nvSpPr>
          <p:cNvPr id="2" name="AutoShape 2" descr="data:image/jpeg;base64,/9j/4AAQSkZJRgABAQAAAQABAAD/2wCEAAkGBxQHERUTBxQWFRQXGB8bFhQYGRkeGRobFxYbFxcdGh8cHSggHh8nHBoYITMhJyorLy4uGB81RDMsNzQtLi0BCgoKBQUFDgUFDisZExkrKysrKysrKysrKysrKysrKysrKysrKysrKysrKysrKysrKysrKysrKysrKysrKysrK//AABEIAMUBAAMBIgACEQEDEQH/xAAcAAEAAwEBAQEBAAAAAAAAAAAABgcIBQQDAgH/xABHEAABAwIEBAMDCAYIBQUAAAABAAIDBBEFBiExBxJBUSJhcRMyQggUFSNSYoGRFnKCobHBMzRDVJKistEXJJPS8CVTY3Oz/8QAFAEBAAAAAAAAAAAAAAAAAAAAAP/EABQRAQAAAAAAAAAAAAAAAAAAAAD/2gAMAwEAAhEDEQA/ALxREQEREBERAREQEREBF46PEmVkk0UJ8cDwyQebomStPoWvGvcFexAREQF85JRGWh+7jZvryl38GlfRQTiBj/0TX4RH0kqHc2ptYs9gAWje5nuD05eqCdoiICIiAiL5SVLYnMY8+J9+UdTyi5/AfzCD6oiICIiAiIgIiICIiAiIgIiICIo3mTMX6N1FOcQNqWcmJzyWgRS+9GTex5XDnBOw5G7a3CSIiICIiCpq7HW5bzTyvPLHWQxtl3sZACyF2p090N7eI+qtlZ2+UdC6PEaeSxDTTANd95kshdbzAc38wrf4Y5l/SnDoZpiDK0ezmt9tmhJ7FzeV9vvIJUiIgLPXygsVMeKUzY9RBE14Gx53SucdfRrP3rQqyfxhrvn+M1ZBuGubGPFcD2cbWOA7eIOJHQkoNVUdQKuNkkRu17Q4HuHAEb+RX2US4U4j9KYRSPcblsfszvvETH18mhS1AREQFV+WsxfpTmOf2F3U9JTPjjcL8vOZYw919rus4DuIwV3eLWZzlfDZHwG00v1UR6hzwbu/ZaHH1sq9+TRCeatfpa0TfO5Mh/kgvVERAREQEXioMTZiDpW0puIX+ze7pzhoc5o72Dmg+dxuCvagIiICIiAiIgIiICifFPBhjmFVMdruaz2jNr80XjFr9wC30cVLEIvugqLghxC+l2Cgxl952D6l7jrKwC5ae7mgepHoSbdWP83Ye/KOKTx0bix0MvNE5p1a02kiIPflc1aP4Y53ZnSl5nWbUR2E7ALAE35XN+66x9DceZCYoiIKK+UvAQ6ifpa0rbdbgxn+a4PAPMxwmv8Ams5+qqhYXOjZWglh/EczfMlvZTD5SlKH0tLKSbtlc0DpZ7OY38/qx+ZVJYPhdVVObJg0Mzy145XxxvdZ7bOGrQdRofyQbQRc/AKmWrpon4pGYpiwe0jNvC7Z2xItfUeRC6CD+E23WK8drfpKqnm39rK997W995dt03Wz62D51G9gJbzNLeYbjmBFx6Kpm8AaTks6qn9p0daPl3+za+33kH3+TniXznD5oHOuYZrgX2bI0EadAXNf+N1bChPDvh4zIzpnU075RKGgtc0ADkLrHQ6+8VNkBEUb4hY1JgVBLJhrHyTuHJE1jXOIc4e8QAdGi7r7aAdUFC8ccz/T+IGKnN4aW8bexeSPau/MBv7CnvybKdraOqkA8Tpg0m52ZGC3Tbd7vzWfnOLjd2pO5Wmfk/05hwgOfaz5pHN9BZmv4sP7kFkoiICrfjDxCGVYfm+GO/5uVtwbXEbCSC8/eNiGjXa56XkXEHOEeTKQzT+KR12wx/bfa4v2aNye3mQs95Ao5c743G/ECXkye3ndf4YyHW/VvyMAGwIGg2DReQsG+gMPp4JPfawGTW/1j/HJr+s4rvoiAiIgIiICr7MmaH5Aq2nEw+TDqj3XjV1PLzEvb3MZB5gNSLOA0ACsFcXOOXmZoo5aaqA8bfA4j3Hj3HD0P7iQg6lHVMrmNko3texwu17SC0juCF9llvJ2davhtVPpq4F0LZC2anPQg2L4ydj17OH4EaRy7j8GY4Gz4S8PY4aj4mnq14+Fw7fyQdNERBQPykMGMVRT1bB4ZGGJ2mgdGS5tz3LXn/AqyylmKXKtVHU4efE3Rzb+F7D7zHeR/cQDuAtNcWcuOzNhksVK3mmYRJENblzTYgeZYXjXS5Hqq9yfwJNxJm2UW1/5eI77WLpOmt/C0dvF0QW/lrHYsyU0dThpux42NuZp+JrrE2cCuoufgmCU+AxCLB4mRMHRo3NgLuO7nWA8RJOi6CDxYnhMGLBoxSGOYMdzNbI0OAdYi9jpexK9jGhgswAAbAbL51NSykaX1b2saN3OIAHqTooJjnGHDMKuIpXVDh0hbcbH4nENtoNidx5oLARULjHH6V9xglIxuuj5nFxI82t5bH9o/ioZiHFfFa13N86MY6NjaxoH7rnbqSg1aixpV5pra3+t1lS/W9nTSEA+Q5rD8F5vpqo/vE3/AFH/AO6DaiLFsWPVUJDoqmdrhsRK8EehBXWo+IOJ0QtDWznW/jeX/wCu+nlsg14izdhHHPEKOwxFkNQ3qS0sedDbVh5Rrb4enRTnBuO9FVWGLQywOO5FpGDfqLO2A+Hc9tUE+xzKVFj9/pemikcRbnLQJLa6B7bPG52PVffLuBQ5bp20+FgiJpJaCST4nFx1PmSvlgWaKTMAvg9RHL15Q6zxY21abOH4jqF2EBeDHcYiwGB9RibuWOMXcevYADqSSAB5r3qG8SMiDPETGuqJITHcsaLGMuPV7dLkbA30ue6DNmdc1TZvqnVFd4QdI4wSWxsGzRf8ydLkk2Gyt35N+B+yiqKyUavcIoyRrys8TyD1BcWj1j69KrzRkGuyw8ivhc5g2mjDnRG9visLam3iA1WoMkYIMu0FPTgWLIxz+b3eJ5/xEoO4iIgIvjWVbKFjpKx7WMaLue4gNA8ydFQuduJtRnKZtBkrnZHI4M9pq2SU3N7EHwRnc9SBrYXaguTDMyR4zUyQ4RaRkFhNMNWc7gbRsI0c4WBcRo24G507i42UMvR5WpIqakseQeN9rF7z7zz5k/kAB0XZQEREFH/KEydcNxKhG1mVI02uGxv731DDv8HmqpyjmupyjP7bCH2vYSRnVkjQb2cPz1GoubFa+r6NmIxPirGh0b2lrmnYhwsVkLOeWn5WrZKWW7uUj2bre+x2rCB36eoKDTuRc802c4uagPJK3+kgcRzt8/vN1HiHfodFKFS3BzhhLhj46/HS+J4BMVOLtcLi15eo0v8AV+l+rVdKAi+FdWR4fG6Wte1kbBdz3GwAHdULxA41S1jnQ5QJiiFwagj6x/S7Afcb5kc36qC480Zwo8rN5sZma02u2MayO9GjX8TYeapnNHHaoqyW5bibAzW0klnyHTQ29xvp4umqqWpqH1Ti+qc573G7nOJLie5J1K+SD3YrjM+MO58Vmkld3e4n8r6BeFe3CsJnxh/s8Kiklf8AZY0uI1tc22HmdFY+X+BtdXEHGXx0zeouJJN+gYeX/N1QVWi0xgPBPD8Nsa/2lS4b87uVl9Nmst56EndSqgyNh2H2NLRQAg3DjG1zhfzdcoMgwwuqHBsDS5x2a0Ek+gC9f0LU/wB3m/6b/wDZbOpqVlKLUrGsHZrQBrvsvsgxLU4fLSDmqopGC9ruY4C+9rkb6H8l5luIjm3XMrsu0mI/1+lgk15jzxMOvfUb6lBjBFqzE+E+FYgLfNhGdfFE5zSL+V+X8CNFAcc4Aubc4BVA9o5m27X8bPx+HsPNBScbzGQYyQRsRoQp1lji1iOA2a+X5xH9ie7jvc2ffn9Lkgdlzcx8O8Qy4HOr6dxjbqZY/Gyw6kt1aP1gFFUGo8n8W6HMfKyod82nP9nKRyk9mSe6dTax5SeysAG+yw4plk/iXXZVs2nk9rCP7GW7mgfdPvN/A28ig1gRfdf1RjJGeKXOcXNhzuWRo+sgdbnZ0v8Aeb2cO42Oik6AuRmfMlPleAz4w/kbsANXOPRrR1P8N9AulVl7WONGGuk5TyNcSGl1tA4gEgX62KyVxHmr5a14zhzCYe6PgDCTy+ytoWb6+RvrdB6eIPESozm8iT6qmB8EDTppeznn4na+g6DqbL+T/kw0cbsRxBtnSDlgaRqGX8T9ftWAB7A9Cqr4b5SdnGtZDqIm+OZ3ZgIuB5uNmj1J6Fa2p4G0rGsp2hrGgNa0aANaLADyAQfRERAREQFza3AaeuqIqmria+WEERuIvy8xab+oLdD0ue66SICj2cs5UuT4ufFX+JwPs4m6veQOg6D7x0Fx5BcfidxDiyXFyw2kq3j6uLo0bc8ltQ297DdxFtNSMw4tik2MyumxSR0sjjcucbn0HQAdALAdEHfz5nypzpJetPJC03jgaTyN1Ni77T7G3N62A2UURWhw74Qz5h5Zsd5oKY6gbSyAi4LQQeVu2pGo2HVBCcsZWqs0yGPBYi+1ud+zGX25nHQddNzY2BV1ZT4GQUXLJmSQzv39ky7YwfM+87/L6K0cGwiHA4WwYTG2ONuzR/Ek6k+ZuSvcg89BQxYcwR4fGyNg2YxoaNrbD0C9CKBcUeIseTY/Z0tn1b2+BnRg253+W9h1t2ug7Gbs9UWUR/6rL9Za7YGeKQ9tPhB11cQNN1SmZeN9biDnDBQymj6GwfJ+JcOXXsG6d1WmIV0mJSvlr3l8jzdz3HUk/wDm3RedB68RxObFX8+JyySvtbmkc5xt2u4nReREQenD8Qlwx/Ph0r4n7czHFptcG1wdrgG3kFYmWuNdfhZa3FOWqjG/MA2S3k9o3/WB2VZIg1vk3iHRZu8OHvLJrXMEmj/O3Rw9CfwUsWIIJnU7mvp3FrmkFrmkhzSDcEEagg63Wk+EvE1uaWimxkhtY0aHQCcAauaNg8Ddo9RpcNCzFC848MqHNV3zR+xnP9vFYOJ++Pdf+OvmFNEQZZzhworstXfEz5zCP7WIEkD77Peb6i4HdQJbjVW8QuD0OYC6fAS2nqDcubY+ykPmB7h7kDXUkX1QZ3w6vkwyVk2HvdHIw3a9p1B/80t1BWheGnF2PH+WnzDyw1GzZNBHKdABqfC8m+mx6akBUDjmCz4BMYcYjdFINeV3UHYgjRw31BI0K56DcajudcnU+coPZYoCHNN45W252HrYkbG2oOh06gEVHwu4vOoyylzW7mjPhZUuPiZsAJPtN+8dRfW42v1rg8AtNwdiEES4a5KbkmlMRcJJXuLpZALA20YB1ADe/UuUuREBERAREQFG8/ZujybSOnqfE8+GGP7chBIB7NFrk9h3IB6+M4pFgsElRiLuWONvM4/wA7kmwA6khZNz7m6XONW6ap0YLthj6MZfTqfEdyep8gAA5ON4tLjk8lRiTuaWQ3cbW6WAA6AAADyC8TGl5AYLk6ADclfxaD4McNRhjWV2PsPtzrDE4f0Q6PI+2egPu+uwfPhbwibRBlVmtgdKdWUzhdrL2sZB1fv4dhfvtciIgIiII7n3M7co0UlRJyl4HLEw/HI73Rvcjcm3RpWSsXxOXGZ3z4k8vlkN3OPXoPIAAAADYABWJx/zC7EsQ+bMP1dM0C3QySNDnnfWw5R0tY+pq9AREQEREBFLeG+SX53qjG13s4oxzTSWuQCbBrenM7W19LBx1tY2RjvARjIXOwKoe6YatZKG8r7fDcAcpPQm4/iAopfehq30EjJaNxZIxwcxw3BBuCvlLGYXFsoLXA2LSLEEaEEHYr8oNc8NM1/pfQMnksJWksmaNg9vUeTgQ79q3RSpZo4C5jOEYiKeQ/VVQ5T5SNBdGf8AU39sdlpdAREQRvPeTIM6U/sq/wAL23MMwF3RuP8AFpsLt62GxAIy9nPKk+UKgwYkNN45B7sje7f5joVsVcPN+V4M207oMTb5sePejd0c3+Y6hBjhXfwS4kCINw/Hn2GgppDaw/8Aicf9JPe3YKrM45YmyjVOp8RsSBzMeNnsJIa4dtiLdCCuGg3GirXgrnr9Jqb5vib71UAtckXkj+FwHUj3Xfsm+qspAREQERfmRvOCGmxI37eaDO3HbO5xaoNBh7vqIHfWEfHKNwddWs2t9oO30VTrp5lwmTAquanr7mSN5BcfiG7XejmkO/FcxBcHAnIYxR/0hijQYo3WhYfikb8RBFi1vT7w8tdBqL8NMUgxXDKd2DtDGMYGGO9+R7AA5pJ1Out+t79VKEBERAQovDjptSz21+qfp+wUGNMVrnYnPLPUe/LI57vV7i4/vK8qIgIiICIiC7fk0VjGvrYXWEjmxvG9y1he13W1gXt6fH10tekkgiBdKQGgXJJsABqST0CxRhmIS4VKybDnujlYbte3cH+YIuCDoQSF3MYz/iONRGHEqp743e80BrQ7yPI0EjyOiDn5trmYnXVU1GbxyTyPYSLEtdIXNNumhXJREH1pah1I9slObPY4Oaexabg/mFtTC6r57BFK4WL42utvbmaHW/esTLaWW/6nTf8A0x//AJtQdFERAREQRXiHkqLOtN7OY8krLmGX7LiNQe7TpcehWT8RoZMMlfDXtLJI3Fr2noQbHbQ+o0K20su8cMTp8SxV/wBGNAMbRHNILfWSNJBOn2RZl9/D5BBEMvY1Ll6pjqcONnxuv5OHxNd3BFwfVa+y3jUeYqWKpo/dlaHWvctOzmnza4EH0WL1pf5P9BNR4WXVhPJLK58TT0bYNJ8gXNJt+PVBZiIiAiIgqDj7kv6RhGIUA+shbaYD4or6O9WEm+nuk6+EBZ7W4XsEgIeAQRYg7EHe6zHxiyD+ic/t8PH/ACszjy7fVvN3GPT4bXLfIEdLkOXw1z3LkyoGpdTPcPbRb6bF7B0eB+drHoRqugrGYhEyWicHRyNDmOHVrhcHXXZYjVocHOI/6NPFJi5vSyO8Lyf6FztCdfgJ1I6anvcNJovxFIJmh0JDmuAIcDcEEXBBG4sv2gL8TRiZpbILhwII7gixC/aIMRVdM6jkfHUjlexxa5vZzTZw/ML4qw+OeAnB8UfJG20dQBI0gWHNYCUabnm8R29/8TXiAiIgIiICIiAiIg/TGGQgRgkk2AG5J2AW1cGpzSU8Mc3vMjY022u1gB/eFmTgrgH05isRkF44AZn328OkY2tfnLTbs0rU6AiIgIigHFLiMzJ0Xs6Oz6t48DNxGD8b/wCQ6+iDncZOI36Ms+a4M4fOpB4nf+yw7Htznp237LNi9FfWyYjI+WueXyPN3Pcbkkr7YLhMuOTsp8MYXyvNmtH5kk9ABck9AEHe4aZQdnGtbGbiFlnzvsbBgPu3+07YfidbFazghbTtaynaGtaA1rQLAACwAA2AC4GRMoxZNpWwUniedZZbWMj+57AbAdB3NyZGgIiICIiAudmHBoswU0tNiAvHI2xtuDu1zb6XBAI8wF0UQY+zxk+fJtQYcQHMw6xTAeGRvcdnDq3p5ixMdWy805ap81U7oMWZdp91wtzsd0cw9D+47G40WWs85IqcmTcmIN5onE+ynb7sgGvfwutu0+e41ISbhbxSflblpsYvJSF2h1Lob7lvdt9S31I10OkqSpZWsbJSOD2PAc17TcEHUEFYhUwyDxCqcmPAgPtKcnxwOJ5dSOYs+y6w327goNZoo/k/ONLm+L2mEv8AEPfidYSMP3h2+8Lg667qQIITxbykc2UDm0rbzxH2kPckDxM/ab+8NWVJGGIlsoIINiCLEEaEEdCtwqqOL3DD6fDqvAGgVIF5Ixp7YDqPv2/NBnNF+pGGIlsgIINiCLEEaEEd1+UBERAREQERX3wf4V/M+SuzMz6zR0FO4e51D5B9vqG/DufFo0JPwVyoctUAfWNLZ6gh8gIs5rR/RsPUWBJsdi8hWCiICL51E7aVjn1LmsY0Eue4gNaBqSSdAAOqo7iHxqLi6nydoNnVZGp11ETSNB05z3NgNHIJtxR4jx5Oj9nR2kq3jwM3DBtzv/k3r6LMdfWyYlI+WueXyPN3PcdSSvnPM6ocX1Di5ziS5ziSSTqSSdSSeq/tLTPrHtjpWl73ENa1ouSSbAADcoPzFGZnBsILnOIDWgXJJNgABub9Fp3hHw/blKATYg0GrlF3G2sTSAfZg9/tEbnTUAFeHhRwtGWLVOOhr6s+40athB7HYvPU9Nh1JtFAREQEREBERAREQFz8ewWHMED6fFWB8bxqOoPRzT0cOhXQRBljiNwyqMnEyw3mpCfDKBqy5s0SgbG+nMNDpsTZQNbhewSAiQAgixB2IO4Kp7iFwWZXXnygGxSal1OTaN3X6v7B6cvu7e7bUKLwrFJsHkEuFyPikGzmEg27HuPI6K68k8cmPDYs4NLXbfOY23adN5GDUHzaDvsFSeJ4bLhMrocTjdHI33mOFiO3qDuDsV5EG2sOr4sUjbLh0jJY3e69hBabGx1HY3BHQhelYswXHKjAn+0weZ8TtL8jiAbXtzDZw1OhB3VpZa48T01m5jhbM3rJH4H9Lkj3SdzpyoLCz3wppc2OdNETBUneRou1x++zqfMEH1VG5k4ZYjl9x9pA6aMHSWEF7TfuAOZu3UD+Cv8AwTijhmMkCGpbG4m3LMDH3tq7wnboeo7qXQzNqBzQODmnYtII00OoQYgRbPxDLdHiT+fEaWnlfa3PJFG51u13NJ6lcn/hzhf9yh/I/wC6DIyleW+HeIZjI+ZU7mMP9tKCyOx6gkXcNPhBWosPyxR4Y4Ow+kp43AWD2RMDrAgjxAX3APqF1kFbZF4QUuW3NmxI/OZ22LS4WjY4G4LW9SO5P4BWSuPjOaKPAwfpapijI+EvHPpbZo8R3Gw6qvMxcdqSjBbgMT6h3R7vBH+/xn0sPVBbahOd+JtHlIFjne2qNbQRkEgjYSO2Z03ufIqhcy8T8RzDcTTmKMm4ih8AHkXDxuHkSf4KGIJXnXiBWZwNsQfyQg3bAy4YLbE9XHzP4WUURWJw/wCFFTmnllr709KbEPcPHI06/VtPQj4zpqCOZBDcAwGozFMIcHjdI89tgO7idGjzK0nw34ZQ5NHtagiarIsZbeFgO4jB200LjqddgSFJss5Zpsrw+ywaIMHxO3e8i+r3buOp8hewsNF2EBERAREQEREBERAREQEREBERByMw5ZpcyM5MagZLYENcR42335XDxN2Gx6Kmc4cC5Ka8mVJPat39hIQHj9V2jXfjb1Kv1EGJcQoJcNkMWIRvjkbux4IcPwK8y2viWFQYq3kxOGOVvZ7WuHXuPM/mq9x3ghh+IXOGmWmcQbBrueO56lr7m3kHBBmpeihrpcOdz4fI+J/2mOc124O7SDuAfwVlYxwMr6Mn6NfFUMsSLO5Hm2wLXaAnp4iPMKJYhkDEsONqmin/AGGGQfnHzDqg+lLxGxSlbyxVsxH33c5183gn96+3/E/Ff77J+TP+1RipoZKT+tRvZrbxNI17ajdedBL/APifiv8AfZPyZ/2rj1+aa3EgRX1dRIHXu10ry3xbjlvYA7WtZcqOMykCIEk7AC5PourRZXra63zOkqHgmwIify38zaw3G6DkIp3hnCLFcQ96nEQ+1K9rettgS7z22CnWAcAmixzFVE944Bb/ADvGv+AIKKU4yfwursz2eGewhP8AbSgi4+433neug81ofL+RMPy7Y4XTRh4N/aOu94JFjZz7kadBYalSRBA8ocKKDLfK+Rnzica+1lAIB0N2M91uouDq4d1PERAREQEREBERAREQEREBERAREQEREBERAREQEREH5ewP98A+q/PsG/Zb+QX8RB+hC1urWj8gv2iICIiAiIgIiICIiAiIgIiICIiD/9k=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4613428" y="471806"/>
            <a:ext cx="4094480" cy="1770877"/>
            <a:chOff x="4665803" y="205350"/>
            <a:chExt cx="4094480" cy="1770877"/>
          </a:xfrm>
        </p:grpSpPr>
        <p:sp>
          <p:nvSpPr>
            <p:cNvPr id="7" name="Rectangle à coins arrondis 6"/>
            <p:cNvSpPr/>
            <p:nvPr/>
          </p:nvSpPr>
          <p:spPr>
            <a:xfrm rot="1355054">
              <a:off x="4665803" y="1204067"/>
              <a:ext cx="4094480" cy="7721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000" dirty="0"/>
                <a:t>Mais on l’observe</a:t>
              </a:r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252004">
              <a:off x="6448791" y="205350"/>
              <a:ext cx="1605087" cy="1172948"/>
            </a:xfrm>
            <a:prstGeom prst="rect">
              <a:avLst/>
            </a:prstGeom>
          </p:spPr>
        </p:pic>
      </p:grpSp>
      <p:grpSp>
        <p:nvGrpSpPr>
          <p:cNvPr id="24" name="Groupe 23"/>
          <p:cNvGrpSpPr/>
          <p:nvPr/>
        </p:nvGrpSpPr>
        <p:grpSpPr>
          <a:xfrm>
            <a:off x="6104175" y="3345929"/>
            <a:ext cx="2382308" cy="3010422"/>
            <a:chOff x="6104175" y="3345929"/>
            <a:chExt cx="2382308" cy="3010422"/>
          </a:xfrm>
        </p:grpSpPr>
        <p:grpSp>
          <p:nvGrpSpPr>
            <p:cNvPr id="20" name="Groupe 19"/>
            <p:cNvGrpSpPr/>
            <p:nvPr/>
          </p:nvGrpSpPr>
          <p:grpSpPr>
            <a:xfrm>
              <a:off x="6104175" y="3702330"/>
              <a:ext cx="1850688" cy="2654021"/>
              <a:chOff x="4085494" y="4203979"/>
              <a:chExt cx="1850688" cy="2654021"/>
            </a:xfrm>
          </p:grpSpPr>
          <p:sp>
            <p:nvSpPr>
              <p:cNvPr id="14" name="Ellipse 13"/>
              <p:cNvSpPr/>
              <p:nvPr/>
            </p:nvSpPr>
            <p:spPr>
              <a:xfrm>
                <a:off x="4085494" y="5180992"/>
                <a:ext cx="1850688" cy="1677008"/>
              </a:xfrm>
              <a:prstGeom prst="ellipse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Flèche droite rayée 14"/>
              <p:cNvSpPr/>
              <p:nvPr/>
            </p:nvSpPr>
            <p:spPr>
              <a:xfrm rot="6726768">
                <a:off x="4369228" y="4826142"/>
                <a:ext cx="1861460" cy="617133"/>
              </a:xfrm>
              <a:prstGeom prst="striped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4921" y="3345929"/>
              <a:ext cx="1681562" cy="1177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7152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isocèle 5"/>
          <p:cNvSpPr/>
          <p:nvPr/>
        </p:nvSpPr>
        <p:spPr>
          <a:xfrm rot="5400000">
            <a:off x="103694" y="-103695"/>
            <a:ext cx="1310325" cy="1517716"/>
          </a:xfrm>
          <a:prstGeom prst="triangle">
            <a:avLst>
              <a:gd name="adj" fmla="val 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7100">
            <a:off x="184138" y="302844"/>
            <a:ext cx="526015" cy="337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53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0108" y="1110560"/>
            <a:ext cx="6712950" cy="2361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1166650" y="3891654"/>
            <a:ext cx="6966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Pour assurer sa mission d’observation le BRGM a installé des </a:t>
            </a:r>
            <a:r>
              <a:rPr lang="fr-FR" sz="2400" b="1" dirty="0" err="1"/>
              <a:t>pièzométres</a:t>
            </a:r>
            <a:r>
              <a:rPr lang="fr-FR" sz="2400" dirty="0"/>
              <a:t> (</a:t>
            </a:r>
            <a:r>
              <a:rPr lang="fr-FR" sz="2400" i="1" dirty="0"/>
              <a:t>dispositifs de mesure du niveau et d’analyse de l’eau</a:t>
            </a:r>
            <a:r>
              <a:rPr lang="fr-FR" sz="2400" dirty="0"/>
              <a:t>) et a réalisé un point de prélèvement au niveau du drain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265248" y="226254"/>
            <a:ext cx="4531360" cy="584775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fr-FR" sz="3200" dirty="0">
                <a:solidFill>
                  <a:srgbClr val="002060"/>
                </a:solidFill>
              </a:rPr>
              <a:t>La mission du BRGM</a:t>
            </a:r>
          </a:p>
        </p:txBody>
      </p:sp>
    </p:spTree>
    <p:extLst>
      <p:ext uri="{BB962C8B-B14F-4D97-AF65-F5344CB8AC3E}">
        <p14:creationId xmlns:p14="http://schemas.microsoft.com/office/powerpoint/2010/main" val="1334575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isocèle 5"/>
          <p:cNvSpPr/>
          <p:nvPr/>
        </p:nvSpPr>
        <p:spPr>
          <a:xfrm rot="5400000">
            <a:off x="103694" y="-103695"/>
            <a:ext cx="1310325" cy="1517716"/>
          </a:xfrm>
          <a:prstGeom prst="triangle">
            <a:avLst>
              <a:gd name="adj" fmla="val 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7100">
            <a:off x="184138" y="302844"/>
            <a:ext cx="526015" cy="337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54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8847" y="765120"/>
            <a:ext cx="7587930" cy="459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22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55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517715" y="461913"/>
            <a:ext cx="6551629" cy="46166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Le BRGM réalise des analyses périodiques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9315" y="1772239"/>
            <a:ext cx="6411887" cy="407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Connecteur droit avec flèche 7"/>
          <p:cNvCxnSpPr/>
          <p:nvPr/>
        </p:nvCxnSpPr>
        <p:spPr>
          <a:xfrm flipH="1">
            <a:off x="3988340" y="923578"/>
            <a:ext cx="1245141" cy="27242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5476672" y="923578"/>
            <a:ext cx="739302" cy="27242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465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56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3444" y="1220089"/>
            <a:ext cx="4800600" cy="86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857" y="2230149"/>
            <a:ext cx="7620000" cy="1368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0597" y="3812409"/>
            <a:ext cx="7388260" cy="24006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fr-F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fr-FR" sz="1200" dirty="0">
              <a:latin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</a:rPr>
              <a:t>Cyanures totaux : inférieurs à la limite de quantification (&lt;0,2 </a:t>
            </a:r>
            <a:r>
              <a:rPr lang="fr-FR" dirty="0" err="1">
                <a:latin typeface="Arial" panose="020B0604020202020204" pitchFamily="34" charset="0"/>
              </a:rPr>
              <a:t>μg</a:t>
            </a:r>
            <a:r>
              <a:rPr lang="fr-FR" dirty="0">
                <a:latin typeface="Arial" panose="020B0604020202020204" pitchFamily="34" charset="0"/>
              </a:rPr>
              <a:t>/l)</a:t>
            </a:r>
          </a:p>
          <a:p>
            <a:r>
              <a:rPr lang="fr-FR" dirty="0">
                <a:latin typeface="Arial" panose="020B0604020202020204" pitchFamily="34" charset="0"/>
              </a:rPr>
              <a:t> </a:t>
            </a:r>
          </a:p>
          <a:p>
            <a:r>
              <a:rPr lang="fr-FR" dirty="0">
                <a:latin typeface="Arial" panose="020B0604020202020204" pitchFamily="34" charset="0"/>
              </a:rPr>
              <a:t>•Benzène : inférieur à la limite de quantification (&lt;0,5 </a:t>
            </a:r>
            <a:r>
              <a:rPr lang="fr-FR" dirty="0" err="1">
                <a:latin typeface="Arial" panose="020B0604020202020204" pitchFamily="34" charset="0"/>
              </a:rPr>
              <a:t>μg</a:t>
            </a:r>
            <a:r>
              <a:rPr lang="fr-FR" dirty="0">
                <a:latin typeface="Arial" panose="020B0604020202020204" pitchFamily="34" charset="0"/>
              </a:rPr>
              <a:t>/l) </a:t>
            </a:r>
          </a:p>
          <a:p>
            <a:endParaRPr lang="fr-FR" dirty="0">
              <a:latin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</a:rPr>
              <a:t>•</a:t>
            </a:r>
            <a:r>
              <a:rPr lang="fr-FR" dirty="0" err="1">
                <a:latin typeface="Arial" panose="020B0604020202020204" pitchFamily="34" charset="0"/>
              </a:rPr>
              <a:t>Trichloroéthylène</a:t>
            </a:r>
            <a:r>
              <a:rPr lang="fr-FR" dirty="0">
                <a:latin typeface="Arial" panose="020B0604020202020204" pitchFamily="34" charset="0"/>
              </a:rPr>
              <a:t> : inférieur à la limite de quantification (&lt;0,5 </a:t>
            </a:r>
            <a:r>
              <a:rPr lang="fr-FR" dirty="0" err="1">
                <a:latin typeface="Arial" panose="020B0604020202020204" pitchFamily="34" charset="0"/>
              </a:rPr>
              <a:t>μg</a:t>
            </a:r>
            <a:r>
              <a:rPr lang="fr-FR" dirty="0">
                <a:latin typeface="Arial" panose="020B0604020202020204" pitchFamily="34" charset="0"/>
              </a:rPr>
              <a:t>/l)</a:t>
            </a:r>
          </a:p>
          <a:p>
            <a:r>
              <a:rPr lang="fr-FR" dirty="0">
                <a:latin typeface="Arial" panose="020B0604020202020204" pitchFamily="34" charset="0"/>
              </a:rPr>
              <a:t> </a:t>
            </a:r>
          </a:p>
          <a:p>
            <a:r>
              <a:rPr lang="fr-FR" dirty="0">
                <a:latin typeface="Arial" panose="020B0604020202020204" pitchFamily="34" charset="0"/>
              </a:rPr>
              <a:t>•</a:t>
            </a:r>
            <a:r>
              <a:rPr lang="fr-FR" dirty="0" err="1">
                <a:latin typeface="Arial" panose="020B0604020202020204" pitchFamily="34" charset="0"/>
              </a:rPr>
              <a:t>Sulfo</a:t>
            </a:r>
            <a:r>
              <a:rPr lang="fr-FR" dirty="0">
                <a:latin typeface="Arial" panose="020B0604020202020204" pitchFamily="34" charset="0"/>
              </a:rPr>
              <a:t>-cyanures : 1,5 mg/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11984" y="311085"/>
            <a:ext cx="6766873" cy="615172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Actuellement l’eau est « propre »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Encre 6"/>
              <p14:cNvContentPartPr/>
              <p14:nvPr/>
            </p14:nvContentPartPr>
            <p14:xfrm>
              <a:off x="888480" y="2625480"/>
              <a:ext cx="6832080" cy="52920"/>
            </p14:xfrm>
          </p:contentPart>
        </mc:Choice>
        <mc:Fallback xmlns="">
          <p:pic>
            <p:nvPicPr>
              <p:cNvPr id="7" name="Encre 6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72640" y="2562120"/>
                <a:ext cx="686376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Encre 8"/>
              <p14:cNvContentPartPr/>
              <p14:nvPr/>
            </p14:nvContentPartPr>
            <p14:xfrm>
              <a:off x="907920" y="3089520"/>
              <a:ext cx="5689440" cy="39240"/>
            </p14:xfrm>
          </p:contentPart>
        </mc:Choice>
        <mc:Fallback xmlns="">
          <p:pic>
            <p:nvPicPr>
              <p:cNvPr id="9" name="Encre 8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92080" y="3025800"/>
                <a:ext cx="5721120" cy="16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8835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53151" y="534286"/>
            <a:ext cx="5910606" cy="776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prstTxWarp prst="textCurveUp">
              <a:avLst/>
            </a:prstTxWarp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 Pour le BRGM… tout va bien!    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55162" y="1649281"/>
            <a:ext cx="8234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MAIS …les analyses se font </a:t>
            </a:r>
            <a:r>
              <a:rPr lang="fr-FR" sz="2400" dirty="0"/>
              <a:t>dans les rejets du drain périphérique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0532" y="3383887"/>
            <a:ext cx="7286625" cy="1895475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 flipH="1">
            <a:off x="2064470" y="2689148"/>
            <a:ext cx="3827283" cy="13832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6146276" y="2689148"/>
            <a:ext cx="1394943" cy="13832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961678" y="5590095"/>
            <a:ext cx="728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Donc </a:t>
            </a:r>
            <a:r>
              <a:rPr lang="fr-FR" sz="2400" b="1" dirty="0"/>
              <a:t>dans une zone assez limitée</a:t>
            </a:r>
          </a:p>
          <a:p>
            <a:r>
              <a:rPr lang="fr-FR" sz="2400" dirty="0"/>
              <a:t>Un « fuite » au milieu de la semelle en béton ne serait certainement pas détectée dans le drain</a:t>
            </a:r>
          </a:p>
        </p:txBody>
      </p:sp>
    </p:spTree>
    <p:extLst>
      <p:ext uri="{BB962C8B-B14F-4D97-AF65-F5344CB8AC3E}">
        <p14:creationId xmlns:p14="http://schemas.microsoft.com/office/powerpoint/2010/main" val="605944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58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918526" y="2771476"/>
            <a:ext cx="74188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 rapport du BRGM reconnait le peu de fiabilité des analyses dans le drain </a:t>
            </a:r>
            <a:br>
              <a:rPr lang="fr-FR" sz="2400" dirty="0"/>
            </a:br>
            <a:r>
              <a:rPr lang="fr-FR" sz="2400" dirty="0"/>
              <a:t>Ce que l’on retrouve dans le drain peut provenir du stockage mais aussi des terrains environnants….pollués </a:t>
            </a:r>
          </a:p>
          <a:p>
            <a:endParaRPr lang="fr-FR" sz="2400" dirty="0"/>
          </a:p>
          <a:p>
            <a:r>
              <a:rPr lang="fr-FR" sz="2400" dirty="0"/>
              <a:t>Ce qui implique à reconnaitre implicitement </a:t>
            </a:r>
            <a:r>
              <a:rPr lang="fr-FR" sz="2400" b="1" dirty="0"/>
              <a:t>que les terrains environnants restent pollués alors qu’ils sont censés être dépollués </a:t>
            </a:r>
            <a:r>
              <a:rPr lang="fr-FR" sz="2400" dirty="0"/>
              <a:t>….avec tous les risques que cela suppose pour de la nappe phréatique toute proche</a:t>
            </a:r>
          </a:p>
          <a:p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7523" y="1310326"/>
            <a:ext cx="7200900" cy="828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Encre 6"/>
              <p14:cNvContentPartPr/>
              <p14:nvPr/>
            </p14:nvContentPartPr>
            <p14:xfrm>
              <a:off x="1517715" y="1910041"/>
              <a:ext cx="2789280" cy="228960"/>
            </p14:xfrm>
          </p:contentPart>
        </mc:Choice>
        <mc:Fallback xmlns="">
          <p:pic>
            <p:nvPicPr>
              <p:cNvPr id="7" name="Encre 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01515" y="1846681"/>
                <a:ext cx="2821320" cy="35604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ZoneTexte 7"/>
          <p:cNvSpPr txBox="1"/>
          <p:nvPr/>
        </p:nvSpPr>
        <p:spPr>
          <a:xfrm>
            <a:off x="1932495" y="377073"/>
            <a:ext cx="5110331" cy="587826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  <a:latin typeface="Adobe Garamond Pro Bold" panose="02020702060506020403" pitchFamily="18" charset="0"/>
              </a:rPr>
              <a:t>Pollués ou pas pollués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Encre 8"/>
              <p14:cNvContentPartPr/>
              <p14:nvPr/>
            </p14:nvContentPartPr>
            <p14:xfrm>
              <a:off x="6469560" y="4754880"/>
              <a:ext cx="1006200" cy="152640"/>
            </p14:xfrm>
          </p:contentPart>
        </mc:Choice>
        <mc:Fallback xmlns="">
          <p:pic>
            <p:nvPicPr>
              <p:cNvPr id="9" name="Encre 8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453720" y="4691520"/>
                <a:ext cx="103788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Encre 9"/>
              <p14:cNvContentPartPr/>
              <p14:nvPr/>
            </p14:nvContentPartPr>
            <p14:xfrm>
              <a:off x="990720" y="5135760"/>
              <a:ext cx="6675480" cy="137520"/>
            </p14:xfrm>
          </p:contentPart>
        </mc:Choice>
        <mc:Fallback xmlns="">
          <p:pic>
            <p:nvPicPr>
              <p:cNvPr id="10" name="Encre 9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974880" y="5072400"/>
                <a:ext cx="670716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Encre 10"/>
              <p14:cNvContentPartPr/>
              <p14:nvPr/>
            </p14:nvContentPartPr>
            <p14:xfrm>
              <a:off x="975600" y="5517000"/>
              <a:ext cx="2751120" cy="7920"/>
            </p14:xfrm>
          </p:contentPart>
        </mc:Choice>
        <mc:Fallback xmlns="">
          <p:pic>
            <p:nvPicPr>
              <p:cNvPr id="11" name="Encre 10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959760" y="5453280"/>
                <a:ext cx="278280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Encre 11"/>
              <p14:cNvContentPartPr/>
              <p14:nvPr/>
            </p14:nvContentPartPr>
            <p14:xfrm>
              <a:off x="1067040" y="5577840"/>
              <a:ext cx="2606400" cy="15480"/>
            </p14:xfrm>
          </p:contentPart>
        </mc:Choice>
        <mc:Fallback xmlns="">
          <p:pic>
            <p:nvPicPr>
              <p:cNvPr id="12" name="Encre 11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051200" y="5514480"/>
                <a:ext cx="26380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Encre 12"/>
              <p14:cNvContentPartPr/>
              <p14:nvPr/>
            </p14:nvContentPartPr>
            <p14:xfrm>
              <a:off x="4671360" y="1691640"/>
              <a:ext cx="3360600" cy="84240"/>
            </p14:xfrm>
          </p:contentPart>
        </mc:Choice>
        <mc:Fallback xmlns="">
          <p:pic>
            <p:nvPicPr>
              <p:cNvPr id="13" name="Encre 12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4655160" y="1628280"/>
                <a:ext cx="3392640" cy="21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9891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59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188720" y="428490"/>
            <a:ext cx="7013543" cy="830997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Le ministère de l’écologie ne semble pas partager</a:t>
            </a:r>
            <a:b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 le même avis</a:t>
            </a:r>
          </a:p>
        </p:txBody>
      </p:sp>
      <p:sp>
        <p:nvSpPr>
          <p:cNvPr id="9" name="Rectangle 8"/>
          <p:cNvSpPr/>
          <p:nvPr/>
        </p:nvSpPr>
        <p:spPr>
          <a:xfrm>
            <a:off x="1188720" y="1612892"/>
            <a:ext cx="7305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658AC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Base de données BASOL</a:t>
            </a:r>
            <a:r>
              <a:rPr lang="fr-FR" dirty="0">
                <a:solidFill>
                  <a:srgbClr val="658AC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sur les sites et sols pollués</a:t>
            </a:r>
            <a:br>
              <a:rPr lang="fr-FR" dirty="0">
                <a:solidFill>
                  <a:srgbClr val="658AC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fr-FR" dirty="0">
                <a:solidFill>
                  <a:srgbClr val="658AC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(ou potentiellement pollués) appelant</a:t>
            </a:r>
            <a:br>
              <a:rPr lang="fr-FR" dirty="0">
                <a:solidFill>
                  <a:srgbClr val="658AC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fr-FR" dirty="0">
                <a:solidFill>
                  <a:srgbClr val="658AC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une action des pouvoirs publics, à titre préventif ou curatif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064880" y="2785906"/>
            <a:ext cx="6231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Dans ce document on peut lire :</a:t>
            </a:r>
          </a:p>
          <a:p>
            <a:endParaRPr lang="fr-FR" sz="2000" dirty="0"/>
          </a:p>
        </p:txBody>
      </p:sp>
      <p:sp>
        <p:nvSpPr>
          <p:cNvPr id="11" name="Rectangle 10"/>
          <p:cNvSpPr/>
          <p:nvPr/>
        </p:nvSpPr>
        <p:spPr>
          <a:xfrm>
            <a:off x="1064880" y="3338291"/>
            <a:ext cx="6531008" cy="22159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11205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Les analyses effectuées depuis 2005 montrent la présence de certains composés dans la nappe des GTI : sulfates, chlorures, ammonium, cyanures totaux, benzène, HAP.</a:t>
            </a:r>
            <a:br>
              <a:rPr lang="fr-FR" dirty="0">
                <a:solidFill>
                  <a:srgbClr val="11205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fr-FR" dirty="0">
                <a:solidFill>
                  <a:srgbClr val="11205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fr-FR" dirty="0">
                <a:solidFill>
                  <a:srgbClr val="11205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Un renforcement de la surveillance doit être envisagé.</a:t>
            </a:r>
            <a:br>
              <a:rPr lang="fr-FR" dirty="0">
                <a:solidFill>
                  <a:srgbClr val="11205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fr-FR" sz="4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Encre 11"/>
              <p14:cNvContentPartPr/>
              <p14:nvPr/>
            </p14:nvContentPartPr>
            <p14:xfrm>
              <a:off x="1250495" y="3498454"/>
              <a:ext cx="5859887" cy="89235"/>
            </p14:xfrm>
          </p:contentPart>
        </mc:Choice>
        <mc:Fallback xmlns="">
          <p:pic>
            <p:nvPicPr>
              <p:cNvPr id="12" name="Encre 1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4655" y="3435126"/>
                <a:ext cx="5891568" cy="2162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Encre 12"/>
              <p14:cNvContentPartPr/>
              <p14:nvPr/>
            </p14:nvContentPartPr>
            <p14:xfrm>
              <a:off x="1064880" y="3855406"/>
              <a:ext cx="4918320" cy="26280"/>
            </p14:xfrm>
          </p:contentPart>
        </mc:Choice>
        <mc:Fallback xmlns="">
          <p:pic>
            <p:nvPicPr>
              <p:cNvPr id="13" name="Encre 12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048680" y="3791686"/>
                <a:ext cx="495036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Encre 1"/>
              <p14:cNvContentPartPr/>
              <p14:nvPr/>
            </p14:nvContentPartPr>
            <p14:xfrm>
              <a:off x="1143000" y="4640400"/>
              <a:ext cx="5464080" cy="8280"/>
            </p14:xfrm>
          </p:contentPart>
        </mc:Choice>
        <mc:Fallback xmlns="">
          <p:pic>
            <p:nvPicPr>
              <p:cNvPr id="2" name="Encre 1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127160" y="4577040"/>
                <a:ext cx="5495760" cy="13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7707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366887" y="546755"/>
            <a:ext cx="6664751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Pourquoi un GAZOMETRE dans une cokerie 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376314" y="1493620"/>
            <a:ext cx="611799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Une cokerie était une usine dans laquelle on produisait du COKE à partir de charbon</a:t>
            </a:r>
          </a:p>
          <a:p>
            <a:endParaRPr lang="fr-FR" sz="2400" dirty="0"/>
          </a:p>
          <a:p>
            <a:r>
              <a:rPr lang="fr-FR" sz="2400" dirty="0"/>
              <a:t>Ce COKE était principalement destiné à la fabrication de l’acier</a:t>
            </a:r>
          </a:p>
          <a:p>
            <a:endParaRPr lang="fr-FR" sz="2400" dirty="0"/>
          </a:p>
          <a:p>
            <a:r>
              <a:rPr lang="fr-FR" sz="2400" dirty="0"/>
              <a:t>La cokerie de MARIENAU fut durant un temps la plus grande cokerie de France</a:t>
            </a:r>
          </a:p>
          <a:p>
            <a:endParaRPr lang="fr-FR" sz="2400" dirty="0"/>
          </a:p>
          <a:p>
            <a:r>
              <a:rPr lang="fr-FR" sz="2400" dirty="0"/>
              <a:t>A partir du charbon la cokerie fabriquait du </a:t>
            </a:r>
            <a:r>
              <a:rPr lang="fr-FR" sz="2400" b="1" dirty="0"/>
              <a:t>COKE</a:t>
            </a:r>
            <a:r>
              <a:rPr lang="fr-FR" sz="2400" dirty="0"/>
              <a:t> mais cela engendrait la production de bon nombre de composants généralement appelés « </a:t>
            </a:r>
            <a:r>
              <a:rPr lang="fr-FR" sz="2800" b="1" dirty="0"/>
              <a:t>sous-produits</a:t>
            </a:r>
            <a:r>
              <a:rPr lang="fr-FR" sz="2400" dirty="0"/>
              <a:t> »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8466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60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0583" y="1444367"/>
            <a:ext cx="8530069" cy="447920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111603" y="6089060"/>
            <a:ext cx="497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Extrait de la fiche du ministère de l’écologie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Encre 6"/>
              <p14:cNvContentPartPr/>
              <p14:nvPr/>
            </p14:nvContentPartPr>
            <p14:xfrm>
              <a:off x="985453" y="5459296"/>
              <a:ext cx="4480920" cy="176760"/>
            </p14:xfrm>
          </p:contentPart>
        </mc:Choice>
        <mc:Fallback xmlns="">
          <p:pic>
            <p:nvPicPr>
              <p:cNvPr id="7" name="Encre 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69613" y="5395936"/>
                <a:ext cx="4512960" cy="30384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ZoneTexte 7"/>
          <p:cNvSpPr txBox="1"/>
          <p:nvPr/>
        </p:nvSpPr>
        <p:spPr>
          <a:xfrm>
            <a:off x="1395165" y="411177"/>
            <a:ext cx="6975835" cy="707886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fr-FR" sz="2000" dirty="0"/>
              <a:t>On peut avoir des doutes sur l’étanchéité du confinement</a:t>
            </a:r>
          </a:p>
        </p:txBody>
      </p:sp>
    </p:spTree>
    <p:extLst>
      <p:ext uri="{BB962C8B-B14F-4D97-AF65-F5344CB8AC3E}">
        <p14:creationId xmlns:p14="http://schemas.microsoft.com/office/powerpoint/2010/main" val="3845968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45" y="1310326"/>
            <a:ext cx="3965105" cy="5286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61</a:t>
            </a:fld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102935" y="116554"/>
            <a:ext cx="7635712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En 2015 des failles réapparaissent à proximité du stockage de l’ancien gazomètre</a:t>
            </a:r>
            <a:endParaRPr lang="fr-FR" sz="32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35434" y="2086881"/>
            <a:ext cx="1995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/>
              <a:t>Faille dans la cour des anciens </a:t>
            </a:r>
            <a:br>
              <a:rPr lang="fr-FR" sz="2400" i="1" dirty="0"/>
            </a:br>
            <a:r>
              <a:rPr lang="fr-FR" sz="2400" i="1" dirty="0"/>
              <a:t>Bains-douches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991109" y="1435262"/>
            <a:ext cx="1828800" cy="1851948"/>
          </a:xfrm>
          <a:prstGeom prst="wedgeRectCallout">
            <a:avLst>
              <a:gd name="adj1" fmla="val -163988"/>
              <a:gd name="adj2" fmla="val 284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Maison d’habitation à environ 10 m de la faille orientée vers cette maison</a:t>
            </a:r>
          </a:p>
        </p:txBody>
      </p:sp>
    </p:spTree>
    <p:extLst>
      <p:ext uri="{BB962C8B-B14F-4D97-AF65-F5344CB8AC3E}">
        <p14:creationId xmlns:p14="http://schemas.microsoft.com/office/powerpoint/2010/main" val="34784877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62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3" y="238001"/>
            <a:ext cx="5656082" cy="3502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1159497" y="3904354"/>
            <a:ext cx="7013542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Que ce serait il passé si cette faille s’était ouverte sous le stockage du gazomètre ?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63950" y="5007241"/>
            <a:ext cx="8540685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i="1" dirty="0"/>
              <a:t>Cette faille est une preuve que le terrain n’est pas stabilisé, d’autres mouvements de terrain sous le gazomètre pourraient provoquer une catastrophe écologique.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37407" y="416689"/>
            <a:ext cx="1620455" cy="1203767"/>
          </a:xfrm>
          <a:prstGeom prst="wedgeRectCallout">
            <a:avLst>
              <a:gd name="adj1" fmla="val -220975"/>
              <a:gd name="adj2" fmla="val 5096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Profondeur 12 m</a:t>
            </a:r>
          </a:p>
        </p:txBody>
      </p:sp>
    </p:spTree>
    <p:extLst>
      <p:ext uri="{BB962C8B-B14F-4D97-AF65-F5344CB8AC3E}">
        <p14:creationId xmlns:p14="http://schemas.microsoft.com/office/powerpoint/2010/main" val="11674252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63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53049" y="3001588"/>
            <a:ext cx="767341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3600" dirty="0"/>
          </a:p>
          <a:p>
            <a:pPr algn="ctr"/>
            <a:r>
              <a:rPr lang="fr-FR" sz="3600" dirty="0"/>
              <a:t> </a:t>
            </a:r>
            <a:r>
              <a:rPr lang="fr-FR" sz="4400" b="1" dirty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Mais, hélas aucune solution n’est envisagée pour régler définitivement ce problème majeur de pollution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3874" y="249046"/>
            <a:ext cx="877176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/>
              <a:t>27 ans d’observation et de passivité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/>
              <a:t>Des avis contradictoires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/>
              <a:t>Des mouvements de terrains imprévisibles</a:t>
            </a:r>
          </a:p>
          <a:p>
            <a:pPr algn="ctr"/>
            <a:endParaRPr lang="fr-FR" sz="3200" dirty="0"/>
          </a:p>
          <a:p>
            <a:pPr algn="ctr"/>
            <a:r>
              <a:rPr lang="fr-FR" sz="4400" b="1" dirty="0"/>
              <a:t>Comment ne pas s’inquiéter ?</a:t>
            </a:r>
          </a:p>
        </p:txBody>
      </p:sp>
    </p:spTree>
    <p:extLst>
      <p:ext uri="{BB962C8B-B14F-4D97-AF65-F5344CB8AC3E}">
        <p14:creationId xmlns:p14="http://schemas.microsoft.com/office/powerpoint/2010/main" val="145552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64</a:t>
            </a:fld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744419" y="2564891"/>
            <a:ext cx="788145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Comment </a:t>
            </a:r>
            <a:br>
              <a:rPr lang="fr-FR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</a:br>
            <a:r>
              <a:rPr lang="fr-FR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régler le problème ?</a:t>
            </a:r>
          </a:p>
        </p:txBody>
      </p:sp>
      <p:sp>
        <p:nvSpPr>
          <p:cNvPr id="7" name="Ellipse 6"/>
          <p:cNvSpPr/>
          <p:nvPr/>
        </p:nvSpPr>
        <p:spPr>
          <a:xfrm>
            <a:off x="3628417" y="655163"/>
            <a:ext cx="1974715" cy="1339007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18601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" y="4404556"/>
            <a:ext cx="9144002" cy="2328421"/>
          </a:xfrm>
          <a:prstGeom prst="rect">
            <a:avLst/>
          </a:prstGeom>
          <a:pattFill prst="pct30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615" y="1238837"/>
            <a:ext cx="4157221" cy="4157221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65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-13504" y="5387896"/>
            <a:ext cx="9149968" cy="1442301"/>
          </a:xfrm>
          <a:prstGeom prst="rect">
            <a:avLst/>
          </a:prstGeom>
          <a:pattFill prst="wave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41" y="3831733"/>
            <a:ext cx="1162836" cy="867655"/>
          </a:xfrm>
          <a:prstGeom prst="rect">
            <a:avLst/>
          </a:prstGeom>
        </p:spPr>
      </p:pic>
      <p:sp>
        <p:nvSpPr>
          <p:cNvPr id="10" name="Rectangle à coins arrondis 9"/>
          <p:cNvSpPr/>
          <p:nvPr/>
        </p:nvSpPr>
        <p:spPr>
          <a:xfrm>
            <a:off x="6385661" y="3180796"/>
            <a:ext cx="1215372" cy="5332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4</a:t>
            </a:r>
            <a:r>
              <a:rPr lang="fr-FR" b="1" dirty="0">
                <a:solidFill>
                  <a:schemeClr val="tx1"/>
                </a:solidFill>
              </a:rPr>
              <a:t>40 000 tonnes</a:t>
            </a:r>
            <a:endParaRPr lang="fr-FR" b="1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2916550" y="4603512"/>
            <a:ext cx="2336866" cy="5117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Grés poreux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215299" y="5892582"/>
            <a:ext cx="3985182" cy="646331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fr-FR" sz="3600" b="1" dirty="0"/>
              <a:t> Nappe phréatique 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3572">
            <a:off x="2683460" y="1450399"/>
            <a:ext cx="2584406" cy="2584406"/>
          </a:xfrm>
          <a:prstGeom prst="rect">
            <a:avLst/>
          </a:prstGeom>
        </p:spPr>
      </p:pic>
      <p:sp>
        <p:nvSpPr>
          <p:cNvPr id="16" name="Pensées 15"/>
          <p:cNvSpPr/>
          <p:nvPr/>
        </p:nvSpPr>
        <p:spPr>
          <a:xfrm>
            <a:off x="-23446" y="926122"/>
            <a:ext cx="3200279" cy="2254673"/>
          </a:xfrm>
          <a:prstGeom prst="cloudCallout">
            <a:avLst>
              <a:gd name="adj1" fmla="val 72778"/>
              <a:gd name="adj2" fmla="val -4826"/>
            </a:avLst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Il faut rapidement enlever ce sac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215299" y="129172"/>
            <a:ext cx="5778631" cy="646331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peut on faire ???</a:t>
            </a:r>
          </a:p>
        </p:txBody>
      </p:sp>
      <p:sp>
        <p:nvSpPr>
          <p:cNvPr id="13" name="Éclair 12"/>
          <p:cNvSpPr/>
          <p:nvPr/>
        </p:nvSpPr>
        <p:spPr>
          <a:xfrm>
            <a:off x="7536043" y="4808944"/>
            <a:ext cx="1089462" cy="1159937"/>
          </a:xfrm>
          <a:prstGeom prst="lightningBol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clair 17"/>
          <p:cNvSpPr/>
          <p:nvPr/>
        </p:nvSpPr>
        <p:spPr>
          <a:xfrm rot="5119302">
            <a:off x="5228869" y="4571047"/>
            <a:ext cx="959717" cy="1199810"/>
          </a:xfrm>
          <a:prstGeom prst="lightningBol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20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66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298174" y="439893"/>
            <a:ext cx="884582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/>
              <a:t>En effet il faut enlever le sac !</a:t>
            </a:r>
          </a:p>
          <a:p>
            <a:br>
              <a:rPr lang="fr-FR" sz="2400" i="1" dirty="0"/>
            </a:br>
            <a:r>
              <a:rPr lang="fr-FR" sz="2400" dirty="0"/>
              <a:t>Le bon sens voudrait que des mesures soient prises rapidement pour neutraliser cette </a:t>
            </a:r>
            <a:r>
              <a:rPr lang="fr-FR" sz="2800" b="1" dirty="0">
                <a:solidFill>
                  <a:srgbClr val="FF0000"/>
                </a:solidFill>
              </a:rPr>
              <a:t>menace de pollution remettant en cause tous projets d’alimentation en eau potable à partir de la nappe phréatique</a:t>
            </a:r>
          </a:p>
          <a:p>
            <a:endParaRPr lang="fr-FR" sz="1600" dirty="0"/>
          </a:p>
          <a:p>
            <a:r>
              <a:rPr lang="fr-FR" sz="2800" i="1" dirty="0"/>
              <a:t>Il est impensable d’éluder le problème et de le transférer à la génération suivante…</a:t>
            </a:r>
          </a:p>
          <a:p>
            <a:endParaRPr lang="fr-FR" sz="1400" b="1" dirty="0"/>
          </a:p>
          <a:p>
            <a:pPr algn="ctr"/>
            <a:r>
              <a:rPr lang="fr-FR" sz="2800" b="1" dirty="0">
                <a:solidFill>
                  <a:srgbClr val="FF0000"/>
                </a:solidFill>
              </a:rPr>
              <a:t>Les décideurs actuels doivent sortir de leur passivité </a:t>
            </a:r>
            <a:br>
              <a:rPr lang="fr-FR" sz="2800" b="1" dirty="0">
                <a:solidFill>
                  <a:srgbClr val="FF0000"/>
                </a:solidFill>
              </a:rPr>
            </a:br>
            <a:r>
              <a:rPr lang="fr-FR" sz="2800" b="1" dirty="0">
                <a:solidFill>
                  <a:srgbClr val="FF0000"/>
                </a:solidFill>
              </a:rPr>
              <a:t>et prendre leurs responsabilités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436579" y="5321726"/>
            <a:ext cx="8078771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i="1" dirty="0"/>
              <a:t>Depuis près de 27 ans que le problème existe il serait impossible de se  retrancher derrière un « manque d’information »</a:t>
            </a:r>
          </a:p>
        </p:txBody>
      </p:sp>
    </p:spTree>
    <p:extLst>
      <p:ext uri="{BB962C8B-B14F-4D97-AF65-F5344CB8AC3E}">
        <p14:creationId xmlns:p14="http://schemas.microsoft.com/office/powerpoint/2010/main" val="2771895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67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26774" y="1950941"/>
            <a:ext cx="8319051" cy="47705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r>
              <a:rPr lang="fr-FR" sz="2400" dirty="0"/>
              <a:t>1</a:t>
            </a:r>
            <a:r>
              <a:rPr lang="fr-FR" sz="2800" dirty="0"/>
              <a:t>/ Il faut savoir de quoi l’on parle en faisant des analyses plus précises</a:t>
            </a:r>
          </a:p>
          <a:p>
            <a:endParaRPr lang="fr-FR" sz="2800" dirty="0"/>
          </a:p>
          <a:p>
            <a:r>
              <a:rPr lang="fr-FR" sz="2800" dirty="0"/>
              <a:t>2/ Il faut rechercher des solutions techniques avec des spécialistes</a:t>
            </a:r>
          </a:p>
          <a:p>
            <a:endParaRPr lang="fr-FR" sz="2800" dirty="0"/>
          </a:p>
          <a:p>
            <a:r>
              <a:rPr lang="fr-FR" sz="2800" dirty="0"/>
              <a:t>3/ Il faut chiffrer la meilleure solution technique</a:t>
            </a:r>
          </a:p>
          <a:p>
            <a:endParaRPr lang="fr-FR" sz="2800" dirty="0"/>
          </a:p>
          <a:p>
            <a:r>
              <a:rPr lang="fr-FR" sz="2800" dirty="0"/>
              <a:t>4/ Il faut trouver l’argent en faisant payer les responsables (pollueur-payeur)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273901" y="257994"/>
            <a:ext cx="6682902" cy="52322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bons sens doit guider la démarche</a:t>
            </a:r>
          </a:p>
        </p:txBody>
      </p:sp>
      <p:sp>
        <p:nvSpPr>
          <p:cNvPr id="2" name="Rectangle 1"/>
          <p:cNvSpPr/>
          <p:nvPr/>
        </p:nvSpPr>
        <p:spPr>
          <a:xfrm>
            <a:off x="1004886" y="1094615"/>
            <a:ext cx="7362825" cy="542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Triangle">
              <a:avLst/>
            </a:prstTxWarp>
          </a:bodyPr>
          <a:lstStyle/>
          <a:p>
            <a:pPr algn="ctr"/>
            <a:r>
              <a:rPr lang="fr-FR" sz="2400" i="1" dirty="0">
                <a:solidFill>
                  <a:schemeClr val="tx1"/>
                </a:solidFill>
              </a:rPr>
              <a:t>Il faut parler  de TECHNIQUE avant de parler d’argent</a:t>
            </a:r>
          </a:p>
        </p:txBody>
      </p:sp>
    </p:spTree>
    <p:extLst>
      <p:ext uri="{BB962C8B-B14F-4D97-AF65-F5344CB8AC3E}">
        <p14:creationId xmlns:p14="http://schemas.microsoft.com/office/powerpoint/2010/main" val="3142770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68</a:t>
            </a:fld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178705" y="3546455"/>
            <a:ext cx="7213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fr-FR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Merci de votre attention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7605" y="655163"/>
            <a:ext cx="305271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fr-FR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3662310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3337091" y="904972"/>
            <a:ext cx="1489435" cy="44023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four à coke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5" name="Flèche droite rayée 4"/>
          <p:cNvSpPr/>
          <p:nvPr/>
        </p:nvSpPr>
        <p:spPr>
          <a:xfrm>
            <a:off x="4392892" y="1036948"/>
            <a:ext cx="1480007" cy="725864"/>
          </a:xfrm>
          <a:prstGeom prst="striped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337090" y="2829576"/>
            <a:ext cx="1489436" cy="24777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Pour </a:t>
            </a:r>
            <a:br>
              <a:rPr lang="fr-FR" dirty="0"/>
            </a:br>
            <a:r>
              <a:rPr lang="fr-FR" dirty="0"/>
              <a:t>1 tonne de charbon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758858" y="4364611"/>
            <a:ext cx="1315040" cy="1055802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750 kg de COKE</a:t>
            </a:r>
          </a:p>
        </p:txBody>
      </p:sp>
      <p:sp>
        <p:nvSpPr>
          <p:cNvPr id="4" name="Flèche droite rayée 3"/>
          <p:cNvSpPr/>
          <p:nvPr/>
        </p:nvSpPr>
        <p:spPr>
          <a:xfrm rot="10800000">
            <a:off x="2073897" y="4751108"/>
            <a:ext cx="1263191" cy="556182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5882327" y="457200"/>
            <a:ext cx="2969443" cy="523220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</a:rPr>
              <a:t>Environ</a:t>
            </a:r>
            <a:br>
              <a:rPr lang="fr-FR" sz="3200" b="1" dirty="0">
                <a:solidFill>
                  <a:srgbClr val="FF0000"/>
                </a:solidFill>
              </a:rPr>
            </a:br>
            <a:r>
              <a:rPr lang="fr-FR" sz="3200" b="1" dirty="0">
                <a:solidFill>
                  <a:srgbClr val="FF0000"/>
                </a:solidFill>
              </a:rPr>
              <a:t>350 m3 de GAZ</a:t>
            </a:r>
          </a:p>
          <a:p>
            <a:pPr algn="ctr"/>
            <a:r>
              <a:rPr lang="fr-FR" sz="3600" b="1" dirty="0"/>
              <a:t>+</a:t>
            </a:r>
          </a:p>
          <a:p>
            <a:r>
              <a:rPr lang="fr-FR" b="1" dirty="0"/>
              <a:t>10 kg de Sulfates</a:t>
            </a:r>
          </a:p>
          <a:p>
            <a:endParaRPr lang="fr-FR" b="1" dirty="0"/>
          </a:p>
          <a:p>
            <a:r>
              <a:rPr lang="fr-FR" b="1" dirty="0"/>
              <a:t>7 kg de BENZOL</a:t>
            </a:r>
          </a:p>
          <a:p>
            <a:endParaRPr lang="fr-FR" b="1" dirty="0"/>
          </a:p>
          <a:p>
            <a:r>
              <a:rPr lang="fr-FR" b="1" dirty="0"/>
              <a:t>31 kg de GOUDRON</a:t>
            </a:r>
          </a:p>
          <a:p>
            <a:r>
              <a:rPr lang="fr-FR" b="1" dirty="0"/>
              <a:t> </a:t>
            </a:r>
          </a:p>
          <a:p>
            <a:r>
              <a:rPr lang="fr-FR" b="1" dirty="0"/>
              <a:t>2 kg d’ammoniac</a:t>
            </a:r>
          </a:p>
          <a:p>
            <a:endParaRPr lang="fr-FR" b="1" dirty="0"/>
          </a:p>
          <a:p>
            <a:r>
              <a:rPr lang="fr-FR" b="1" dirty="0"/>
              <a:t>2 kg d’hydrogène sulfuré</a:t>
            </a:r>
          </a:p>
          <a:p>
            <a:endParaRPr lang="fr-FR" b="1" dirty="0"/>
          </a:p>
          <a:p>
            <a:r>
              <a:rPr lang="fr-FR" b="1" dirty="0"/>
              <a:t>1 kg de phénol</a:t>
            </a:r>
          </a:p>
          <a:p>
            <a:endParaRPr lang="fr-FR" b="1" dirty="0"/>
          </a:p>
          <a:p>
            <a:r>
              <a:rPr lang="fr-FR" b="1" dirty="0"/>
              <a:t>0,5 kg d’acide cyanhydrique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6339526" y="5825765"/>
            <a:ext cx="1470576" cy="824845"/>
          </a:xfrm>
          <a:prstGeom prst="wedgeRoundRectCallout">
            <a:avLst>
              <a:gd name="adj1" fmla="val 12969"/>
              <a:gd name="adj2" fmla="val -7142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Sous-produits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78730" y="1310326"/>
            <a:ext cx="22058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 charbon est chauffé à très haute température dans des fours à coke</a:t>
            </a:r>
          </a:p>
        </p:txBody>
      </p:sp>
    </p:spTree>
    <p:extLst>
      <p:ext uri="{BB962C8B-B14F-4D97-AF65-F5344CB8AC3E}">
        <p14:creationId xmlns:p14="http://schemas.microsoft.com/office/powerpoint/2010/main" val="1309838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numéro de diapositive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126" y="316413"/>
            <a:ext cx="8498548" cy="56277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cre 3"/>
              <p14:cNvContentPartPr/>
              <p14:nvPr/>
            </p14:nvContentPartPr>
            <p14:xfrm>
              <a:off x="2335021" y="5617613"/>
              <a:ext cx="535680" cy="7200"/>
            </p14:xfrm>
          </p:contentPart>
        </mc:Choice>
        <mc:Fallback xmlns="">
          <p:pic>
            <p:nvPicPr>
              <p:cNvPr id="4" name="Encre 3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19181" y="5554253"/>
                <a:ext cx="56736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/>
              <p14:cNvContentPartPr/>
              <p14:nvPr/>
            </p14:nvContentPartPr>
            <p14:xfrm>
              <a:off x="915322" y="5596545"/>
              <a:ext cx="340200" cy="6840"/>
            </p14:xfrm>
          </p:contentPart>
        </mc:Choice>
        <mc:Fallback xmlns="">
          <p:pic>
            <p:nvPicPr>
              <p:cNvPr id="5" name="Encre 4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99482" y="5533185"/>
                <a:ext cx="3718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Encre 6"/>
              <p14:cNvContentPartPr/>
              <p14:nvPr/>
            </p14:nvContentPartPr>
            <p14:xfrm>
              <a:off x="2452381" y="5779685"/>
              <a:ext cx="300960" cy="360"/>
            </p14:xfrm>
          </p:contentPart>
        </mc:Choice>
        <mc:Fallback xmlns="">
          <p:pic>
            <p:nvPicPr>
              <p:cNvPr id="7" name="Encre 6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436541" y="5716325"/>
                <a:ext cx="3326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Encre 7"/>
              <p14:cNvContentPartPr/>
              <p14:nvPr/>
            </p14:nvContentPartPr>
            <p14:xfrm>
              <a:off x="824062" y="5732525"/>
              <a:ext cx="522720" cy="360"/>
            </p14:xfrm>
          </p:contentPart>
        </mc:Choice>
        <mc:Fallback xmlns="">
          <p:pic>
            <p:nvPicPr>
              <p:cNvPr id="8" name="Encre 7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808222" y="5669165"/>
                <a:ext cx="5544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Encre 8"/>
              <p14:cNvContentPartPr/>
              <p14:nvPr/>
            </p14:nvContentPartPr>
            <p14:xfrm>
              <a:off x="4823357" y="5800389"/>
              <a:ext cx="372600" cy="33120"/>
            </p14:xfrm>
          </p:contentPart>
        </mc:Choice>
        <mc:Fallback xmlns="">
          <p:pic>
            <p:nvPicPr>
              <p:cNvPr id="9" name="Encre 8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4807517" y="5737029"/>
                <a:ext cx="40428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Encre 9"/>
              <p14:cNvContentPartPr/>
              <p14:nvPr/>
            </p14:nvContentPartPr>
            <p14:xfrm>
              <a:off x="4722480" y="5662065"/>
              <a:ext cx="693000" cy="13680"/>
            </p14:xfrm>
          </p:contentPart>
        </mc:Choice>
        <mc:Fallback xmlns="">
          <p:pic>
            <p:nvPicPr>
              <p:cNvPr id="10" name="Encre 9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4706640" y="5598705"/>
                <a:ext cx="7246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Encre 10"/>
              <p14:cNvContentPartPr/>
              <p14:nvPr/>
            </p14:nvContentPartPr>
            <p14:xfrm>
              <a:off x="4748400" y="5499360"/>
              <a:ext cx="196200" cy="6840"/>
            </p14:xfrm>
          </p:contentPart>
        </mc:Choice>
        <mc:Fallback xmlns="">
          <p:pic>
            <p:nvPicPr>
              <p:cNvPr id="11" name="Encre 10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4732560" y="5436000"/>
                <a:ext cx="22824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Encre 11"/>
              <p14:cNvContentPartPr/>
              <p14:nvPr/>
            </p14:nvContentPartPr>
            <p14:xfrm>
              <a:off x="6978552" y="5557430"/>
              <a:ext cx="588240" cy="6840"/>
            </p14:xfrm>
          </p:contentPart>
        </mc:Choice>
        <mc:Fallback xmlns="">
          <p:pic>
            <p:nvPicPr>
              <p:cNvPr id="12" name="Encre 11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6962712" y="5494070"/>
                <a:ext cx="61992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Encre 12"/>
              <p14:cNvContentPartPr/>
              <p14:nvPr/>
            </p14:nvContentPartPr>
            <p14:xfrm>
              <a:off x="8060400" y="5623684"/>
              <a:ext cx="536040" cy="6840"/>
            </p14:xfrm>
          </p:contentPart>
        </mc:Choice>
        <mc:Fallback xmlns="">
          <p:pic>
            <p:nvPicPr>
              <p:cNvPr id="13" name="Encre 12"/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8044560" y="5560324"/>
                <a:ext cx="56772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Encre 13"/>
              <p14:cNvContentPartPr/>
              <p14:nvPr/>
            </p14:nvContentPartPr>
            <p14:xfrm>
              <a:off x="7948800" y="5322960"/>
              <a:ext cx="111600" cy="360"/>
            </p14:xfrm>
          </p:contentPart>
        </mc:Choice>
        <mc:Fallback xmlns="">
          <p:pic>
            <p:nvPicPr>
              <p:cNvPr id="14" name="Encre 13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7932960" y="5259600"/>
                <a:ext cx="1432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Encre 14"/>
              <p14:cNvContentPartPr/>
              <p14:nvPr/>
            </p14:nvContentPartPr>
            <p14:xfrm>
              <a:off x="6982200" y="5460120"/>
              <a:ext cx="19800" cy="360"/>
            </p14:xfrm>
          </p:contentPart>
        </mc:Choice>
        <mc:Fallback xmlns="">
          <p:pic>
            <p:nvPicPr>
              <p:cNvPr id="15" name="Encre 14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6966360" y="5396760"/>
                <a:ext cx="518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Encre 15"/>
              <p14:cNvContentPartPr/>
              <p14:nvPr/>
            </p14:nvContentPartPr>
            <p14:xfrm>
              <a:off x="7002000" y="5734232"/>
              <a:ext cx="1548360" cy="33120"/>
            </p14:xfrm>
          </p:contentPart>
        </mc:Choice>
        <mc:Fallback xmlns="">
          <p:pic>
            <p:nvPicPr>
              <p:cNvPr id="16" name="Encre 15"/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6986160" y="5670872"/>
                <a:ext cx="158004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Encre 16"/>
              <p14:cNvContentPartPr/>
              <p14:nvPr/>
            </p14:nvContentPartPr>
            <p14:xfrm>
              <a:off x="2175120" y="3233160"/>
              <a:ext cx="333360" cy="19800"/>
            </p14:xfrm>
          </p:contentPart>
        </mc:Choice>
        <mc:Fallback xmlns="">
          <p:pic>
            <p:nvPicPr>
              <p:cNvPr id="17" name="Encre 16"/>
              <p:cNvPicPr/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2159280" y="3169440"/>
                <a:ext cx="36504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Encre 17"/>
              <p14:cNvContentPartPr/>
              <p14:nvPr/>
            </p14:nvContentPartPr>
            <p14:xfrm>
              <a:off x="2455920" y="3246120"/>
              <a:ext cx="261720" cy="6840"/>
            </p14:xfrm>
          </p:contentPart>
        </mc:Choice>
        <mc:Fallback xmlns="">
          <p:pic>
            <p:nvPicPr>
              <p:cNvPr id="18" name="Encre 17"/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2440080" y="3182760"/>
                <a:ext cx="29340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Encre 18"/>
              <p14:cNvContentPartPr/>
              <p14:nvPr/>
            </p14:nvContentPartPr>
            <p14:xfrm>
              <a:off x="2586600" y="3252600"/>
              <a:ext cx="150480" cy="33120"/>
            </p14:xfrm>
          </p:contentPart>
        </mc:Choice>
        <mc:Fallback xmlns="">
          <p:pic>
            <p:nvPicPr>
              <p:cNvPr id="19" name="Encre 18"/>
              <p:cNvPicPr/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2570760" y="3189240"/>
                <a:ext cx="182160" cy="15984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ZoneTexte 28"/>
          <p:cNvSpPr txBox="1"/>
          <p:nvPr/>
        </p:nvSpPr>
        <p:spPr>
          <a:xfrm>
            <a:off x="1658302" y="6026014"/>
            <a:ext cx="537939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Schéma d’une COKERIE</a:t>
            </a:r>
          </a:p>
        </p:txBody>
      </p:sp>
      <p:sp>
        <p:nvSpPr>
          <p:cNvPr id="33" name="Flèche droite rayée 32"/>
          <p:cNvSpPr/>
          <p:nvPr/>
        </p:nvSpPr>
        <p:spPr>
          <a:xfrm rot="20621935">
            <a:off x="4363653" y="1767278"/>
            <a:ext cx="3305792" cy="587680"/>
          </a:xfrm>
          <a:prstGeom prst="stripedRightArrow">
            <a:avLst>
              <a:gd name="adj1" fmla="val 46689"/>
              <a:gd name="adj2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GAZ</a:t>
            </a:r>
          </a:p>
        </p:txBody>
      </p:sp>
      <p:sp>
        <p:nvSpPr>
          <p:cNvPr id="34" name="Flèche droite rayée 33"/>
          <p:cNvSpPr/>
          <p:nvPr/>
        </p:nvSpPr>
        <p:spPr>
          <a:xfrm rot="8057141" flipV="1">
            <a:off x="2304025" y="3987387"/>
            <a:ext cx="2357990" cy="556023"/>
          </a:xfrm>
          <a:prstGeom prst="stripedRightArrow">
            <a:avLst>
              <a:gd name="adj1" fmla="val 46689"/>
              <a:gd name="adj2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GOUDRON</a:t>
            </a:r>
          </a:p>
        </p:txBody>
      </p:sp>
      <p:sp>
        <p:nvSpPr>
          <p:cNvPr id="35" name="Flèche droite rayée 34"/>
          <p:cNvSpPr/>
          <p:nvPr/>
        </p:nvSpPr>
        <p:spPr>
          <a:xfrm rot="8057141" flipV="1">
            <a:off x="1585982" y="2762521"/>
            <a:ext cx="1798363" cy="556023"/>
          </a:xfrm>
          <a:prstGeom prst="stripedRightArrow">
            <a:avLst>
              <a:gd name="adj1" fmla="val 46689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COKE</a:t>
            </a:r>
          </a:p>
        </p:txBody>
      </p:sp>
    </p:spTree>
    <p:extLst>
      <p:ext uri="{BB962C8B-B14F-4D97-AF65-F5344CB8AC3E}">
        <p14:creationId xmlns:p14="http://schemas.microsoft.com/office/powerpoint/2010/main" val="500846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7B19-8BA0-4BCE-935C-8E250E3097DA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079683" y="471806"/>
            <a:ext cx="683443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Parmi les sous produits issus de la fabrication du coke 2 se distinguent car ils peuvent être « valorisés »</a:t>
            </a:r>
          </a:p>
          <a:p>
            <a:endParaRPr lang="fr-FR" sz="2400" dirty="0"/>
          </a:p>
          <a:p>
            <a:pPr marL="342900" indent="-342900">
              <a:buFont typeface="+mj-lt"/>
              <a:buAutoNum type="arabicPeriod"/>
            </a:pPr>
            <a:r>
              <a:rPr lang="fr-F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GAZ</a:t>
            </a:r>
          </a:p>
          <a:p>
            <a:r>
              <a:rPr lang="fr-FR" sz="2400" dirty="0"/>
              <a:t>Le gaz constitué essentiellement de METHANE ( gaz de ville, grisou) est récupéré, épuré compressé et utilisé</a:t>
            </a:r>
          </a:p>
          <a:p>
            <a:r>
              <a:rPr lang="fr-FR" sz="2400" dirty="0"/>
              <a:t>	Pour chauffer les fours à coke</a:t>
            </a:r>
          </a:p>
          <a:p>
            <a:r>
              <a:rPr lang="fr-FR" sz="2400" dirty="0"/>
              <a:t>	Envoyé dans le réseau de gaz de ville</a:t>
            </a:r>
            <a:br>
              <a:rPr lang="fr-FR" sz="2400" dirty="0"/>
            </a:br>
            <a:r>
              <a:rPr lang="fr-FR" sz="2400" dirty="0"/>
              <a:t>Le gaz est traité dans la cokerie dans une unité de traitement de gaz et </a:t>
            </a:r>
            <a:r>
              <a:rPr lang="fr-FR" sz="2400" u="sng" dirty="0"/>
              <a:t>stocké dans un GAZOMETRE</a:t>
            </a:r>
          </a:p>
          <a:p>
            <a:endParaRPr lang="fr-FR" sz="2400" dirty="0"/>
          </a:p>
          <a:p>
            <a:r>
              <a:rPr lang="fr-F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Les GOUDRONS</a:t>
            </a:r>
          </a:p>
          <a:p>
            <a:r>
              <a:rPr lang="fr-FR" sz="2400" dirty="0"/>
              <a:t>Les GOUDRONS sont traité dans une unité de traitement des goudrons et sont utilisés pour la confection de routes et dans diverses industries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9738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5726</TotalTime>
  <Words>1752</Words>
  <Application>Microsoft Office PowerPoint</Application>
  <PresentationFormat>Affichage à l'écran (4:3)</PresentationFormat>
  <Paragraphs>440</Paragraphs>
  <Slides>68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77" baseType="lpstr">
      <vt:lpstr>Adobe Garamond Pro Bold</vt:lpstr>
      <vt:lpstr>Arial</vt:lpstr>
      <vt:lpstr>Calibri</vt:lpstr>
      <vt:lpstr>Calibri Light</vt:lpstr>
      <vt:lpstr>Tekton Pro Cond</vt:lpstr>
      <vt:lpstr>Times New Roman</vt:lpstr>
      <vt:lpstr>Verdana</vt:lpstr>
      <vt:lpstr>Wingdings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JP 57800</dc:creator>
  <cp:lastModifiedBy>JP 57800</cp:lastModifiedBy>
  <cp:revision>230</cp:revision>
  <dcterms:created xsi:type="dcterms:W3CDTF">2014-11-22T07:41:32Z</dcterms:created>
  <dcterms:modified xsi:type="dcterms:W3CDTF">2017-04-23T08:21:29Z</dcterms:modified>
</cp:coreProperties>
</file>